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36" r:id="rId5"/>
  </p:sldIdLst>
  <p:sldSz cx="9906000" cy="6858000" type="A4"/>
  <p:notesSz cx="6858000" cy="9144000"/>
  <p:custDataLst>
    <p:tags r:id="rId8"/>
  </p:custDataLst>
  <p:defaultTextStyle>
    <a:defPPr>
      <a:defRPr lang="fr-FR"/>
    </a:defPPr>
    <a:lvl1pPr marL="0" algn="l" defTabSz="851315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1pPr>
    <a:lvl2pPr marL="425656" algn="l" defTabSz="851315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2pPr>
    <a:lvl3pPr marL="851315" algn="l" defTabSz="851315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3pPr>
    <a:lvl4pPr marL="1276972" algn="l" defTabSz="851315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4pPr>
    <a:lvl5pPr marL="1702629" algn="l" defTabSz="851315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5pPr>
    <a:lvl6pPr marL="2128286" algn="l" defTabSz="851315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6pPr>
    <a:lvl7pPr marL="2553944" algn="l" defTabSz="851315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7pPr>
    <a:lvl8pPr marL="2979601" algn="l" defTabSz="851315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8pPr>
    <a:lvl9pPr marL="3405257" algn="l" defTabSz="851315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otices" id="{5F7B6C2F-210F-4E88-AD7E-FF0200FB692A}">
          <p14:sldIdLst/>
        </p14:section>
        <p14:section name="Masque" id="{3B01C80A-E96F-4AEC-9BC9-1065AA8A2F1B}">
          <p14:sldIdLst>
            <p14:sldId id="336"/>
          </p14:sldIdLst>
        </p14:section>
        <p14:section name="Toolbox" id="{8A9D7907-B5BB-4C74-9F3D-856E35F28D3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2ACC8F-0868-7616-10DA-36E1F1BA5CE0}" name="ROUSSEAU Cloe" initials="RC" userId="S::cloe.rousseau@maif.fr::bb2fff31-2bd6-413e-8080-40e991d061a8" providerId="AD"/>
  <p188:author id="{FF3458CB-2260-987B-64A5-3204050AA33A}" name="JAGUENEAU Camille" initials="CJ" userId="S::camille.jagueneau@maif.fr::6aa3b461-3e43-4295-99ec-6acc87e34f1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2229"/>
    <a:srgbClr val="3AB1DB"/>
    <a:srgbClr val="BAB350"/>
    <a:srgbClr val="EE7126"/>
    <a:srgbClr val="FBBA00"/>
    <a:srgbClr val="515F6F"/>
    <a:srgbClr val="FFFFFF"/>
    <a:srgbClr val="FFB296"/>
    <a:srgbClr val="F4AC92"/>
    <a:srgbClr val="FC0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87BCB3-EAA3-449A-B095-35BEDCD50C86}" v="16" dt="2026-01-23T13:08:27.2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94601" autoAdjust="0"/>
  </p:normalViewPr>
  <p:slideViewPr>
    <p:cSldViewPr snapToGrid="0">
      <p:cViewPr varScale="1">
        <p:scale>
          <a:sx n="78" d="100"/>
          <a:sy n="78" d="100"/>
        </p:scale>
        <p:origin x="1498" y="62"/>
      </p:cViewPr>
      <p:guideLst>
        <p:guide orient="horz" pos="2183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1082"/>
    </p:cViewPr>
  </p:sorterViewPr>
  <p:notesViewPr>
    <p:cSldViewPr snapToGrid="0">
      <p:cViewPr>
        <p:scale>
          <a:sx n="75" d="100"/>
          <a:sy n="75" d="100"/>
        </p:scale>
        <p:origin x="1122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GUENEAU Camille" userId="6aa3b461-3e43-4295-99ec-6acc87e34f12" providerId="ADAL" clId="{6D50D9C4-F1B8-4EC1-BEFF-8A609EE490A0}"/>
    <pc:docChg chg="undo redo custSel addSld delSld modSld modMainMaster modSection modNotesMaster">
      <pc:chgData name="JAGUENEAU Camille" userId="6aa3b461-3e43-4295-99ec-6acc87e34f12" providerId="ADAL" clId="{6D50D9C4-F1B8-4EC1-BEFF-8A609EE490A0}" dt="2026-01-23T13:08:59.436" v="923" actId="14100"/>
      <pc:docMkLst>
        <pc:docMk/>
      </pc:docMkLst>
      <pc:sldChg chg="addSp delSp modSp new mod">
        <pc:chgData name="JAGUENEAU Camille" userId="6aa3b461-3e43-4295-99ec-6acc87e34f12" providerId="ADAL" clId="{6D50D9C4-F1B8-4EC1-BEFF-8A609EE490A0}" dt="2026-01-23T13:08:59.436" v="923" actId="14100"/>
        <pc:sldMkLst>
          <pc:docMk/>
          <pc:sldMk cId="2305353627" sldId="336"/>
        </pc:sldMkLst>
        <pc:spChg chg="mod">
          <ac:chgData name="JAGUENEAU Camille" userId="6aa3b461-3e43-4295-99ec-6acc87e34f12" providerId="ADAL" clId="{6D50D9C4-F1B8-4EC1-BEFF-8A609EE490A0}" dt="2026-01-16T13:22:08.094" v="695" actId="14100"/>
          <ac:spMkLst>
            <pc:docMk/>
            <pc:sldMk cId="2305353627" sldId="336"/>
            <ac:spMk id="14" creationId="{40986DD5-6134-48D2-D7E5-D8111BA5A79E}"/>
          </ac:spMkLst>
        </pc:spChg>
        <pc:spChg chg="mod">
          <ac:chgData name="JAGUENEAU Camille" userId="6aa3b461-3e43-4295-99ec-6acc87e34f12" providerId="ADAL" clId="{6D50D9C4-F1B8-4EC1-BEFF-8A609EE490A0}" dt="2026-01-23T13:07:44.942" v="858" actId="207"/>
          <ac:spMkLst>
            <pc:docMk/>
            <pc:sldMk cId="2305353627" sldId="336"/>
            <ac:spMk id="16" creationId="{F09BAA0E-C229-0ED4-8A89-7B45AC109286}"/>
          </ac:spMkLst>
        </pc:spChg>
        <pc:spChg chg="mod">
          <ac:chgData name="JAGUENEAU Camille" userId="6aa3b461-3e43-4295-99ec-6acc87e34f12" providerId="ADAL" clId="{6D50D9C4-F1B8-4EC1-BEFF-8A609EE490A0}" dt="2026-01-16T13:22:04.309" v="686"/>
          <ac:spMkLst>
            <pc:docMk/>
            <pc:sldMk cId="2305353627" sldId="336"/>
            <ac:spMk id="18" creationId="{B32AB377-CC24-7425-EF3A-C1BC2EE96CBD}"/>
          </ac:spMkLst>
        </pc:spChg>
        <pc:spChg chg="mod">
          <ac:chgData name="JAGUENEAU Camille" userId="6aa3b461-3e43-4295-99ec-6acc87e34f12" providerId="ADAL" clId="{6D50D9C4-F1B8-4EC1-BEFF-8A609EE490A0}" dt="2026-01-16T13:22:05.370" v="693" actId="1037"/>
          <ac:spMkLst>
            <pc:docMk/>
            <pc:sldMk cId="2305353627" sldId="336"/>
            <ac:spMk id="20" creationId="{232A9E86-D84B-6D36-8D9C-04C3D6F3C56D}"/>
          </ac:spMkLst>
        </pc:spChg>
        <pc:spChg chg="mod">
          <ac:chgData name="JAGUENEAU Camille" userId="6aa3b461-3e43-4295-99ec-6acc87e34f12" providerId="ADAL" clId="{6D50D9C4-F1B8-4EC1-BEFF-8A609EE490A0}" dt="2026-01-23T13:08:48.189" v="922" actId="20577"/>
          <ac:spMkLst>
            <pc:docMk/>
            <pc:sldMk cId="2305353627" sldId="336"/>
            <ac:spMk id="24" creationId="{02EC1A38-FFE2-4304-8271-E0231197EC3D}"/>
          </ac:spMkLst>
        </pc:spChg>
        <pc:spChg chg="mod">
          <ac:chgData name="JAGUENEAU Camille" userId="6aa3b461-3e43-4295-99ec-6acc87e34f12" providerId="ADAL" clId="{6D50D9C4-F1B8-4EC1-BEFF-8A609EE490A0}" dt="2026-01-23T13:08:59.436" v="923" actId="14100"/>
          <ac:spMkLst>
            <pc:docMk/>
            <pc:sldMk cId="2305353627" sldId="336"/>
            <ac:spMk id="28" creationId="{E61251C5-3ED5-10C3-0A6B-C74FD0AD8765}"/>
          </ac:spMkLst>
        </pc:spChg>
        <pc:picChg chg="add mod">
          <ac:chgData name="JAGUENEAU Camille" userId="6aa3b461-3e43-4295-99ec-6acc87e34f12" providerId="ADAL" clId="{6D50D9C4-F1B8-4EC1-BEFF-8A609EE490A0}" dt="2026-01-23T13:08:40.344" v="921" actId="1037"/>
          <ac:picMkLst>
            <pc:docMk/>
            <pc:sldMk cId="2305353627" sldId="336"/>
            <ac:picMk id="2" creationId="{2F3229C4-749D-2D1C-5688-6F1530A0223B}"/>
          </ac:picMkLst>
        </pc:picChg>
        <pc:picChg chg="add mod">
          <ac:chgData name="JAGUENEAU Camille" userId="6aa3b461-3e43-4295-99ec-6acc87e34f12" providerId="ADAL" clId="{6D50D9C4-F1B8-4EC1-BEFF-8A609EE490A0}" dt="2026-01-23T13:08:40.344" v="921" actId="1037"/>
          <ac:picMkLst>
            <pc:docMk/>
            <pc:sldMk cId="2305353627" sldId="336"/>
            <ac:picMk id="3" creationId="{3DD21A6F-A2EC-FFAC-AA8A-DCCEF3C67430}"/>
          </ac:picMkLst>
        </pc:picChg>
        <pc:picChg chg="add mod">
          <ac:chgData name="JAGUENEAU Camille" userId="6aa3b461-3e43-4295-99ec-6acc87e34f12" providerId="ADAL" clId="{6D50D9C4-F1B8-4EC1-BEFF-8A609EE490A0}" dt="2026-01-23T13:08:35.926" v="915" actId="12789"/>
          <ac:picMkLst>
            <pc:docMk/>
            <pc:sldMk cId="2305353627" sldId="336"/>
            <ac:picMk id="4" creationId="{3C8A36AD-8456-C4EE-B95B-AC1C4F94E5D2}"/>
          </ac:picMkLst>
        </pc:picChg>
        <pc:picChg chg="add mod">
          <ac:chgData name="JAGUENEAU Camille" userId="6aa3b461-3e43-4295-99ec-6acc87e34f12" providerId="ADAL" clId="{6D50D9C4-F1B8-4EC1-BEFF-8A609EE490A0}" dt="2026-01-23T13:08:35.926" v="915" actId="12789"/>
          <ac:picMkLst>
            <pc:docMk/>
            <pc:sldMk cId="2305353627" sldId="336"/>
            <ac:picMk id="5" creationId="{358D6B21-71B4-8107-DB5C-7D421344F71C}"/>
          </ac:picMkLst>
        </pc:picChg>
        <pc:picChg chg="mod">
          <ac:chgData name="JAGUENEAU Camille" userId="6aa3b461-3e43-4295-99ec-6acc87e34f12" providerId="ADAL" clId="{6D50D9C4-F1B8-4EC1-BEFF-8A609EE490A0}" dt="2026-01-16T13:22:04.309" v="686"/>
          <ac:picMkLst>
            <pc:docMk/>
            <pc:sldMk cId="2305353627" sldId="336"/>
            <ac:picMk id="9" creationId="{217BDD00-8B52-417E-054E-2E6593F4AE99}"/>
          </ac:picMkLst>
        </pc:picChg>
        <pc:picChg chg="mod">
          <ac:chgData name="JAGUENEAU Camille" userId="6aa3b461-3e43-4295-99ec-6acc87e34f12" providerId="ADAL" clId="{6D50D9C4-F1B8-4EC1-BEFF-8A609EE490A0}" dt="2026-01-16T13:22:04.309" v="686"/>
          <ac:picMkLst>
            <pc:docMk/>
            <pc:sldMk cId="2305353627" sldId="336"/>
            <ac:picMk id="17" creationId="{35D3E133-9088-4897-AAC7-81FCCD62958A}"/>
          </ac:picMkLst>
        </pc:picChg>
        <pc:picChg chg="mod">
          <ac:chgData name="JAGUENEAU Camille" userId="6aa3b461-3e43-4295-99ec-6acc87e34f12" providerId="ADAL" clId="{6D50D9C4-F1B8-4EC1-BEFF-8A609EE490A0}" dt="2026-01-16T13:22:05.370" v="693" actId="1037"/>
          <ac:picMkLst>
            <pc:docMk/>
            <pc:sldMk cId="2305353627" sldId="336"/>
            <ac:picMk id="19" creationId="{3FFF04EB-4C73-D967-F96D-89B988F19514}"/>
          </ac:picMkLst>
        </pc:picChg>
        <pc:picChg chg="mod">
          <ac:chgData name="JAGUENEAU Camille" userId="6aa3b461-3e43-4295-99ec-6acc87e34f12" providerId="ADAL" clId="{6D50D9C4-F1B8-4EC1-BEFF-8A609EE490A0}" dt="2026-01-23T13:08:35.926" v="915" actId="12789"/>
          <ac:picMkLst>
            <pc:docMk/>
            <pc:sldMk cId="2305353627" sldId="336"/>
            <ac:picMk id="30" creationId="{3F4CA225-ACD7-48A9-6550-7199F488E757}"/>
          </ac:picMkLst>
        </pc:picChg>
        <pc:picChg chg="mod">
          <ac:chgData name="JAGUENEAU Camille" userId="6aa3b461-3e43-4295-99ec-6acc87e34f12" providerId="ADAL" clId="{6D50D9C4-F1B8-4EC1-BEFF-8A609EE490A0}" dt="2026-01-23T13:08:35.926" v="915" actId="12789"/>
          <ac:picMkLst>
            <pc:docMk/>
            <pc:sldMk cId="2305353627" sldId="336"/>
            <ac:picMk id="31" creationId="{A0F7C20A-DB98-3A53-B7CD-146F973B9E04}"/>
          </ac:picMkLst>
        </pc:picChg>
        <pc:picChg chg="del mod">
          <ac:chgData name="JAGUENEAU Camille" userId="6aa3b461-3e43-4295-99ec-6acc87e34f12" providerId="ADAL" clId="{6D50D9C4-F1B8-4EC1-BEFF-8A609EE490A0}" dt="2026-01-23T13:07:18.319" v="828" actId="478"/>
          <ac:picMkLst>
            <pc:docMk/>
            <pc:sldMk cId="2305353627" sldId="336"/>
            <ac:picMk id="32" creationId="{0DD047A7-59DB-33CF-6AB4-8BBB3DA69328}"/>
          </ac:picMkLst>
        </pc:picChg>
        <pc:picChg chg="del mod">
          <ac:chgData name="JAGUENEAU Camille" userId="6aa3b461-3e43-4295-99ec-6acc87e34f12" providerId="ADAL" clId="{6D50D9C4-F1B8-4EC1-BEFF-8A609EE490A0}" dt="2026-01-23T13:07:18.319" v="828" actId="478"/>
          <ac:picMkLst>
            <pc:docMk/>
            <pc:sldMk cId="2305353627" sldId="336"/>
            <ac:picMk id="33" creationId="{F42E1B59-859F-CD1C-9DF6-9DF62F927376}"/>
          </ac:picMkLst>
        </pc:picChg>
        <pc:picChg chg="add mod">
          <ac:chgData name="JAGUENEAU Camille" userId="6aa3b461-3e43-4295-99ec-6acc87e34f12" providerId="ADAL" clId="{6D50D9C4-F1B8-4EC1-BEFF-8A609EE490A0}" dt="2026-01-23T13:08:40.344" v="921" actId="1037"/>
          <ac:picMkLst>
            <pc:docMk/>
            <pc:sldMk cId="2305353627" sldId="336"/>
            <ac:picMk id="34" creationId="{0F6A98D2-301D-233E-FB58-9B1A8F368DDA}"/>
          </ac:picMkLst>
        </pc:picChg>
        <pc:picChg chg="add mod">
          <ac:chgData name="JAGUENEAU Camille" userId="6aa3b461-3e43-4295-99ec-6acc87e34f12" providerId="ADAL" clId="{6D50D9C4-F1B8-4EC1-BEFF-8A609EE490A0}" dt="2026-01-23T13:08:40.344" v="921" actId="1037"/>
          <ac:picMkLst>
            <pc:docMk/>
            <pc:sldMk cId="2305353627" sldId="336"/>
            <ac:picMk id="35" creationId="{6A45A20B-2DB6-D3C6-3E75-9C85DDBA1E2C}"/>
          </ac:picMkLst>
        </pc:picChg>
      </pc:sldChg>
      <pc:sldMasterChg chg="modSp modSldLayout">
        <pc:chgData name="JAGUENEAU Camille" userId="6aa3b461-3e43-4295-99ec-6acc87e34f12" providerId="ADAL" clId="{6D50D9C4-F1B8-4EC1-BEFF-8A609EE490A0}" dt="2026-01-16T13:22:04.309" v="686"/>
        <pc:sldMasterMkLst>
          <pc:docMk/>
          <pc:sldMasterMk cId="2137851155" sldId="2147483648"/>
        </pc:sldMasterMkLst>
        <pc:spChg chg="mod">
          <ac:chgData name="JAGUENEAU Camille" userId="6aa3b461-3e43-4295-99ec-6acc87e34f12" providerId="ADAL" clId="{6D50D9C4-F1B8-4EC1-BEFF-8A609EE490A0}" dt="2026-01-16T13:22:04.309" v="686"/>
          <ac:spMkLst>
            <pc:docMk/>
            <pc:sldMasterMk cId="2137851155" sldId="2147483648"/>
            <ac:spMk id="2" creationId="{4AF10D4F-EE9A-49F9-97BC-79244A8ECEFA}"/>
          </ac:spMkLst>
        </pc:spChg>
        <pc:spChg chg="mod">
          <ac:chgData name="JAGUENEAU Camille" userId="6aa3b461-3e43-4295-99ec-6acc87e34f12" providerId="ADAL" clId="{6D50D9C4-F1B8-4EC1-BEFF-8A609EE490A0}" dt="2026-01-16T13:22:04.309" v="686"/>
          <ac:spMkLst>
            <pc:docMk/>
            <pc:sldMasterMk cId="2137851155" sldId="2147483648"/>
            <ac:spMk id="3" creationId="{3A786472-6B91-41A5-90A3-AE7356C622EC}"/>
          </ac:spMkLst>
        </pc:spChg>
        <pc:spChg chg="mod">
          <ac:chgData name="JAGUENEAU Camille" userId="6aa3b461-3e43-4295-99ec-6acc87e34f12" providerId="ADAL" clId="{6D50D9C4-F1B8-4EC1-BEFF-8A609EE490A0}" dt="2026-01-16T13:22:04.309" v="686"/>
          <ac:spMkLst>
            <pc:docMk/>
            <pc:sldMasterMk cId="2137851155" sldId="2147483648"/>
            <ac:spMk id="5" creationId="{4841E5F0-1F9C-4B6D-8B09-23B85D4E24F2}"/>
          </ac:spMkLst>
        </pc:spChg>
        <pc:spChg chg="mod">
          <ac:chgData name="JAGUENEAU Camille" userId="6aa3b461-3e43-4295-99ec-6acc87e34f12" providerId="ADAL" clId="{6D50D9C4-F1B8-4EC1-BEFF-8A609EE490A0}" dt="2026-01-16T13:22:04.309" v="686"/>
          <ac:spMkLst>
            <pc:docMk/>
            <pc:sldMasterMk cId="2137851155" sldId="2147483648"/>
            <ac:spMk id="6" creationId="{AD6FB4FC-EA8D-4460-B283-67C7A60E46DB}"/>
          </ac:spMkLst>
        </pc:spChg>
        <pc:spChg chg="mod">
          <ac:chgData name="JAGUENEAU Camille" userId="6aa3b461-3e43-4295-99ec-6acc87e34f12" providerId="ADAL" clId="{6D50D9C4-F1B8-4EC1-BEFF-8A609EE490A0}" dt="2026-01-16T13:22:04.309" v="686"/>
          <ac:spMkLst>
            <pc:docMk/>
            <pc:sldMasterMk cId="2137851155" sldId="2147483648"/>
            <ac:spMk id="8" creationId="{25712A3B-D87F-4ABD-B865-0524072080A6}"/>
          </ac:spMkLst>
        </pc:sp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1999185771" sldId="2147483649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999185771" sldId="2147483649"/>
              <ac:spMk id="2" creationId="{48EDF1C6-E97E-48D9-8D20-948AB20D5EA5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999185771" sldId="2147483649"/>
              <ac:spMk id="3" creationId="{54CD9051-5A79-4E1B-B914-7591251C627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999185771" sldId="2147483649"/>
              <ac:spMk id="4" creationId="{A1D1F3D4-7166-4EA4-8112-066CDB4B6D8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999185771" sldId="2147483649"/>
              <ac:spMk id="7" creationId="{A11DCD4E-F2B2-4FDC-8168-CA95F53D5A6B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999185771" sldId="2147483649"/>
              <ac:spMk id="8" creationId="{0ACFA520-89E0-4A9C-9C95-09278E91A06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999185771" sldId="2147483649"/>
              <ac:spMk id="16" creationId="{318190C1-C5FC-4E71-AFEB-59A4A324223B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999185771" sldId="2147483649"/>
              <ac:picMk id="5" creationId="{00D3EE44-1ABC-6938-98D7-B15EDC53C59B}"/>
            </ac:picMkLst>
          </pc:pic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999185771" sldId="2147483649"/>
              <ac:picMk id="18" creationId="{5331FF64-4E73-DBE1-613D-7CA18356C3D7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4257119285" sldId="2147483650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257119285" sldId="2147483650"/>
              <ac:spMk id="4" creationId="{5077BEED-2020-4253-BC28-B38D837182CF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257119285" sldId="2147483650"/>
              <ac:spMk id="5" creationId="{5652B062-66E9-4F36-942E-BBBB6F9C628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257119285" sldId="2147483650"/>
              <ac:spMk id="15" creationId="{097A2C2F-B838-4408-A260-70C94E843AA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257119285" sldId="2147483650"/>
              <ac:spMk id="18" creationId="{CB1B2466-A48E-4DEB-BA38-9122FC8D20D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257119285" sldId="2147483650"/>
              <ac:spMk id="30" creationId="{C3EAC9BA-B968-4C41-AC86-FB77484D6C0E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4257119285" sldId="2147483650"/>
              <ac:picMk id="2" creationId="{6271B95B-8A11-CDE4-BFA2-D847E8C15CAE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840506307" sldId="2147483651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2" creationId="{9C8E75D8-A3C7-4951-917A-55FA153416C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15" creationId="{79513E41-B7E0-4789-B168-0F0B8E0569F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16" creationId="{5FE700EE-0FCE-49C5-9867-C349D931C43B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17" creationId="{C4754D67-D3BB-48E1-8246-80DAF6C48B66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18" creationId="{B42A68A0-E21A-44A9-8FEB-8A6846AFD41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20" creationId="{E739E720-FF0C-4CF2-A2A5-7D83611C23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21" creationId="{B468561D-E402-46B2-92AA-C03E0CA710D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22" creationId="{8F0F2270-5736-48F1-B31A-BCD2AEA038A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23" creationId="{9A2FF6D0-8561-4DE2-8AD7-693A51B1E17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40506307" sldId="2147483651"/>
              <ac:spMk id="24" creationId="{0A9979DA-ADC5-4B49-9DFC-C025BE6A6893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119227216" sldId="2147483654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19227216" sldId="2147483654"/>
              <ac:spMk id="11" creationId="{32DE65F4-D6CF-4F47-80B7-A3A593F9A0A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19227216" sldId="2147483654"/>
              <ac:spMk id="13" creationId="{CF68A874-91A3-4166-A404-C7D59011EA17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19227216" sldId="2147483654"/>
              <ac:picMk id="3" creationId="{87448BEE-E82C-41DA-C1CA-0184879446E3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4170184198" sldId="2147483655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170184198" sldId="2147483655"/>
              <ac:spMk id="3" creationId="{1396A25C-D84C-4ED3-9EEA-4C6443FE84B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170184198" sldId="2147483655"/>
              <ac:spMk id="15" creationId="{E6F86AB2-B8AA-4545-80F8-506E3D3D9476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170184198" sldId="2147483655"/>
              <ac:spMk id="35" creationId="{7FAFD40C-B13A-49FB-A5EC-F0F885ABADB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170184198" sldId="2147483655"/>
              <ac:spMk id="37" creationId="{5C3E11C3-98EB-4F5E-95B2-A823DDCB238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170184198" sldId="2147483655"/>
              <ac:spMk id="43" creationId="{8DB14E76-B90F-45C7-9ADC-D2B920F9D335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170184198" sldId="2147483655"/>
              <ac:spMk id="44" creationId="{9C05545E-3201-4F02-B663-B1B104C6F7D4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4170184198" sldId="2147483655"/>
              <ac:picMk id="2" creationId="{FF70751F-8C04-8EDC-AC8F-68D05AA23024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4052819320" sldId="2147483660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2" creationId="{9C8E75D8-A3C7-4951-917A-55FA153416C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8" creationId="{9EAF5090-4FE4-40D4-B56D-DEC1B9C912B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10" creationId="{6B0E5530-DB90-4BBD-8D09-D36F0EDF750F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11" creationId="{02B62836-B07B-4DA3-A36E-FA590D2582B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12" creationId="{992700A3-94B4-4595-9D72-478A947D075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13" creationId="{44C72D99-87A0-40D6-B32A-0088521FA0E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15" creationId="{CDA6CB76-3F86-4AFF-B4BE-A48EA53D7EC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16" creationId="{1E9E25CB-2472-4E9B-87B3-F475B2541D5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17" creationId="{99F92B3B-3A14-4AB6-AF6C-516B73AD6066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2819320" sldId="2147483660"/>
              <ac:spMk id="18" creationId="{E5C8FB09-71D9-4892-9A1A-346414281A77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618359709" sldId="2147483661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2" creationId="{9C8E75D8-A3C7-4951-917A-55FA153416C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8" creationId="{BD8CE2C9-4ADF-4537-B1E3-6638B9C9DC5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9" creationId="{1A4AF0CD-0EA1-4ADE-8B67-2EC3C4ACAE8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11" creationId="{1E124F59-291D-4EDB-9036-740B4F3FED1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12" creationId="{A7E88F9F-8644-418A-849C-2C3A0B9545A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13" creationId="{FABA6DC2-0DE5-4454-A517-E1F3EC0DCFE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14" creationId="{93056303-DEC0-46FE-9E9D-663B08E8270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15" creationId="{4AE4E4D4-F945-432F-8A71-AC1B5FD0C54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16" creationId="{FB655D46-92B2-403E-A003-816C25E0F25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18359709" sldId="2147483661"/>
              <ac:spMk id="18" creationId="{19000C0F-60DF-4688-9F01-4FF4EC9BB081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310044084" sldId="2147483662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2" creationId="{9C8E75D8-A3C7-4951-917A-55FA153416C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9" creationId="{1A4AF0CD-0EA1-4ADE-8B67-2EC3C4ACAE8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10" creationId="{C266B2C0-5096-4069-89A0-57E8A7C8D93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11" creationId="{6407A47F-55DC-4608-A587-D1C6F57C2F7F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13" creationId="{CAF60788-8485-42CA-9661-79C991A57E9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14" creationId="{036F8739-67B1-4659-96EE-1AE1AFAA7B2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15" creationId="{439F7334-832D-48D2-8645-52EA8DD250B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16" creationId="{B108639E-445A-4771-BCAF-5DF90C4185E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17" creationId="{D7A32799-57C3-46A4-B322-7467175A5C35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10044084" sldId="2147483662"/>
              <ac:spMk id="18" creationId="{E580E110-951D-4FA2-A284-0E9F75ABCF77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476825840" sldId="2147483663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2" creationId="{9C8E75D8-A3C7-4951-917A-55FA153416C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8" creationId="{344F9780-3BC2-4DCA-BCB7-32A341A9C24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10" creationId="{ACA71369-E1EC-416B-90B8-3319A35AC5C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11" creationId="{721FDE0B-8F69-4445-B5A7-D2DDE21EBF0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12" creationId="{00E24EFB-E577-4529-B112-03A3EB1B944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13" creationId="{7F47570A-1821-4415-90F5-8AB04A43FAF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14" creationId="{F96201E5-1332-499D-AB0F-DD33A55983D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15" creationId="{BC483EEE-F7F3-4CCA-BC8A-AC5F8AFE31D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16" creationId="{FEFD8D03-C23A-4F5F-B6B2-A3FC4C820F7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76825840" sldId="2147483663"/>
              <ac:spMk id="17" creationId="{EB6DE3C7-ECE1-4451-82EB-F81CEC27247B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442819881" sldId="2147483664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442819881" sldId="2147483664"/>
              <ac:spMk id="3" creationId="{5C9181A6-DF10-441F-B476-018408812D0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442819881" sldId="2147483664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442819881" sldId="2147483664"/>
              <ac:spMk id="19" creationId="{E790565F-4A33-4A20-98C7-DBFC1613A78B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189803842" sldId="2147483665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9803842" sldId="2147483665"/>
              <ac:spMk id="2" creationId="{48EDF1C6-E97E-48D9-8D20-948AB20D5EA5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9803842" sldId="2147483665"/>
              <ac:spMk id="3" creationId="{54CD9051-5A79-4E1B-B914-7591251C627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9803842" sldId="2147483665"/>
              <ac:spMk id="4" creationId="{A1D1F3D4-7166-4EA4-8112-066CDB4B6D8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9803842" sldId="2147483665"/>
              <ac:spMk id="7" creationId="{4294C3B9-F982-4AA5-A713-6AE0D66D914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9803842" sldId="2147483665"/>
              <ac:spMk id="8" creationId="{A0F35AB9-B9F0-4DCB-A010-640FCC46F838}"/>
            </ac:spMkLst>
          </pc:spChg>
          <pc:grpChg chg="mod">
            <ac:chgData name="JAGUENEAU Camille" userId="6aa3b461-3e43-4295-99ec-6acc87e34f12" providerId="ADAL" clId="{6D50D9C4-F1B8-4EC1-BEFF-8A609EE490A0}" dt="2026-01-16T13:22:04.309" v="686"/>
            <ac:grpSpMkLst>
              <pc:docMk/>
              <pc:sldMasterMk cId="2137851155" sldId="2147483648"/>
              <pc:sldLayoutMk cId="189803842" sldId="2147483665"/>
              <ac:grpSpMk id="9" creationId="{D8C48C89-E80B-C1E9-C4FB-D148DA8E0373}"/>
            </ac:grpSpMkLst>
          </pc:gr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89803842" sldId="2147483665"/>
              <ac:picMk id="5" creationId="{BBE45DCF-1781-C141-8BD6-04C094BE6AF8}"/>
            </ac:picMkLst>
          </pc:pic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89803842" sldId="2147483665"/>
              <ac:picMk id="6" creationId="{55315876-D2CE-B8EE-2CD1-6B99C56FAA57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891672026" sldId="2147483666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91672026" sldId="2147483666"/>
              <ac:spMk id="3" creationId="{1396A25C-D84C-4ED3-9EEA-4C6443FE84B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91672026" sldId="2147483666"/>
              <ac:spMk id="15" creationId="{E6F86AB2-B8AA-4545-80F8-506E3D3D9476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91672026" sldId="2147483666"/>
              <ac:spMk id="35" creationId="{7FAFD40C-B13A-49FB-A5EC-F0F885ABADB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91672026" sldId="2147483666"/>
              <ac:spMk id="37" creationId="{5C3E11C3-98EB-4F5E-95B2-A823DDCB238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91672026" sldId="2147483666"/>
              <ac:spMk id="39" creationId="{B05D0E55-8AB3-4FB3-8D8A-73B52919A2D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91672026" sldId="2147483666"/>
              <ac:spMk id="43" creationId="{8DB14E76-B90F-45C7-9ADC-D2B920F9D335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91672026" sldId="2147483666"/>
              <ac:spMk id="44" creationId="{9C05545E-3201-4F02-B663-B1B104C6F7D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91672026" sldId="2147483666"/>
              <ac:spMk id="45" creationId="{CAB5A30C-13AF-4B7F-958A-BE56189D20F9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3891672026" sldId="2147483666"/>
              <ac:picMk id="2" creationId="{89658AD0-0A67-B38B-36EF-27C438A6EE7B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127647946" sldId="2147483668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3" creationId="{1396A25C-D84C-4ED3-9EEA-4C6443FE84B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12" creationId="{E67AEA97-2A80-4B1A-8D8F-665E9213C93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13" creationId="{2CBD14F2-4104-4AFC-93CB-807180114FD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14" creationId="{4231E674-025C-4D45-B0E2-9EFD5583C51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15" creationId="{E6F86AB2-B8AA-4545-80F8-506E3D3D9476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25" creationId="{47322995-2F9C-4D31-A140-243C2A39394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26" creationId="{328A7114-3311-4155-AEB4-5D5A07423E5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27" creationId="{5BDFC56C-D542-46BA-95AE-6A044D90F35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37" creationId="{5C3E11C3-98EB-4F5E-95B2-A823DDCB238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27647946" sldId="2147483668"/>
              <ac:spMk id="44" creationId="{9C05545E-3201-4F02-B663-B1B104C6F7D4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513822031" sldId="2147483669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15" creationId="{E6F86AB2-B8AA-4545-80F8-506E3D3D9476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18" creationId="{255A5C79-8D96-4EF2-89D6-9D0D0A18446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19" creationId="{AE81CA01-710E-459E-AD91-A1EE1773D8F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20" creationId="{95392AA8-7479-4878-8C89-79A0EBF0100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21" creationId="{88BB30E1-3A7E-43C1-AC08-6B2DC08EE43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22" creationId="{7B454139-21E4-4C7E-8B7D-F149CC48DAB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37" creationId="{5C3E11C3-98EB-4F5E-95B2-A823DDCB238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39" creationId="{B05D0E55-8AB3-4FB3-8D8A-73B52919A2D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43" creationId="{8DB14E76-B90F-45C7-9ADC-D2B920F9D335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513822031" sldId="2147483669"/>
              <ac:spMk id="44" creationId="{9C05545E-3201-4F02-B663-B1B104C6F7D4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947950694" sldId="2147483671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2" creationId="{9C8E75D8-A3C7-4951-917A-55FA153416C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6" creationId="{865224EF-520D-4A61-A9CD-1794B89EC0E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8" creationId="{ABC2CBBC-F556-4FF3-8A9F-6A9FB12196A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9" creationId="{1A4AF0CD-0EA1-4ADE-8B67-2EC3C4ACAE8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10" creationId="{53190E06-4B1A-4858-9780-EB472161706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11" creationId="{976D4931-0083-4642-9F17-BEBCFE7EA7D5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12" creationId="{317138B0-D8EC-4DEF-A40C-79D7152FE28F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13" creationId="{E6F6F5D2-DCDA-4F63-AD99-57607C36403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14" creationId="{85697789-13C1-4071-AC58-68FC1CF24E6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47950694" sldId="2147483671"/>
              <ac:spMk id="16" creationId="{14E5DCAC-2335-4D19-B523-7A9738914F44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382569300" sldId="2147483672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2" creationId="{9C8E75D8-A3C7-4951-917A-55FA153416C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5" creationId="{6AED7A9C-6157-43EF-8D42-871C4CCD588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6" creationId="{4EF451D5-E080-4BAA-9440-38F316F2F37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9" creationId="{1A4AF0CD-0EA1-4ADE-8B67-2EC3C4ACAE8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10" creationId="{2C4432C3-B016-4D6E-B540-03C87FD42BA3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11" creationId="{60201200-941F-4F1A-B7B8-D348C885702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12" creationId="{E96965D5-C624-42F0-9B32-356A86762F9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13" creationId="{9BA458BF-860A-4510-9FA7-9A831F7DF9A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14" creationId="{F5895E3D-9CEF-4E89-9792-7572BEC59B5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382569300" sldId="2147483672"/>
              <ac:spMk id="16" creationId="{EBF95156-E010-4568-9905-108C9FB1268A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212913051" sldId="2147483673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2" creationId="{9C8E75D8-A3C7-4951-917A-55FA153416C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5" creationId="{DECB97CD-E7BA-4476-A814-98C96161435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6" creationId="{2CD0AFA0-E147-4173-AD99-5AD14E4EB90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8" creationId="{D16E42BF-6759-4CB1-AF65-6657BA35BE0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9" creationId="{1A4AF0CD-0EA1-4ADE-8B67-2EC3C4ACAE8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10" creationId="{235352E7-1F4A-4D2A-97DC-F09CC2C3A02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11" creationId="{7C206E2D-13C4-4C66-A415-3D34951C8B2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12" creationId="{BE1C12DB-69C3-481E-A2BB-0954482BD72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13" creationId="{A4B3E7F2-B991-4DC0-AA8B-4B5A0345E70F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212913051" sldId="2147483673"/>
              <ac:spMk id="15" creationId="{88E046F5-AB8E-4B7D-BACA-948223D99D6E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1684128619" sldId="2147483674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684128619" sldId="2147483674"/>
              <ac:spMk id="3" creationId="{5C9181A6-DF10-441F-B476-018408812D0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684128619" sldId="2147483674"/>
              <ac:spMk id="9" creationId="{AA0CD758-A7AD-4BEE-914B-9619FF80A7F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684128619" sldId="2147483674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684128619" sldId="2147483674"/>
              <ac:spMk id="15" creationId="{329B1868-03B7-40DD-828E-2E3F8161825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684128619" sldId="2147483674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684128619" sldId="2147483674"/>
              <ac:spMk id="21" creationId="{C7193C76-4249-49B5-B9AE-627D5534467E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684128619" sldId="2147483674"/>
              <ac:picMk id="4" creationId="{DFFC18FD-2260-10B2-BA7E-E35B845DFD86}"/>
            </ac:picMkLst>
          </pc:pic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684128619" sldId="2147483674"/>
              <ac:picMk id="5" creationId="{2D746027-19A6-C1FB-440C-CA3E3CAA5021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812893699" sldId="2147483675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12893699" sldId="2147483675"/>
              <ac:spMk id="3" creationId="{5C9181A6-DF10-441F-B476-018408812D0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12893699" sldId="2147483675"/>
              <ac:spMk id="9" creationId="{AA0CD758-A7AD-4BEE-914B-9619FF80A7F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12893699" sldId="2147483675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12893699" sldId="2147483675"/>
              <ac:spMk id="20" creationId="{BFE4F981-8865-4B76-A914-27A95E460391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3812893699" sldId="2147483675"/>
              <ac:picMk id="4" creationId="{34A42091-2309-D672-1E6B-D3D1F6D2A10F}"/>
            </ac:picMkLst>
          </pc:pic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3812893699" sldId="2147483675"/>
              <ac:picMk id="5" creationId="{EEA959F1-B570-D946-2B27-04CD82DA3763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647402099" sldId="2147483676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47402099" sldId="2147483676"/>
              <ac:spMk id="3" creationId="{5C9181A6-DF10-441F-B476-018408812D0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47402099" sldId="2147483676"/>
              <ac:spMk id="9" creationId="{AA0CD758-A7AD-4BEE-914B-9619FF80A7F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47402099" sldId="2147483676"/>
              <ac:spMk id="10" creationId="{30061EAE-646C-4B45-9FFE-3953B923EBA2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2647402099" sldId="2147483676"/>
              <ac:picMk id="4" creationId="{4CAAE5BA-6415-AB72-B4A9-5037D5246E64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876286692" sldId="2147483677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76286692" sldId="2147483677"/>
              <ac:spMk id="3" creationId="{5C9181A6-DF10-441F-B476-018408812D0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76286692" sldId="2147483677"/>
              <ac:spMk id="9" creationId="{AA0CD758-A7AD-4BEE-914B-9619FF80A7F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876286692" sldId="2147483677"/>
              <ac:spMk id="10" creationId="{30061EAE-646C-4B45-9FFE-3953B923EBA2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3876286692" sldId="2147483677"/>
              <ac:picMk id="4" creationId="{B071AC1B-D714-EEF8-808E-5A397BD6DAA8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043634009" sldId="2147483678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043634009" sldId="2147483678"/>
              <ac:spMk id="3" creationId="{5C9181A6-DF10-441F-B476-018408812D0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043634009" sldId="2147483678"/>
              <ac:spMk id="9" creationId="{AA0CD758-A7AD-4BEE-914B-9619FF80A7F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043634009" sldId="2147483678"/>
              <ac:spMk id="10" creationId="{30061EAE-646C-4B45-9FFE-3953B923EBA2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2043634009" sldId="2147483678"/>
              <ac:picMk id="4" creationId="{E3027B9F-8710-9222-548A-6A16708CD5B1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955039973" sldId="2147483679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955039973" sldId="2147483679"/>
              <ac:spMk id="9" creationId="{A220DD63-91AA-4A56-8BA2-C89A773770B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955039973" sldId="2147483679"/>
              <ac:spMk id="11" creationId="{32DE65F4-D6CF-4F47-80B7-A3A593F9A0A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955039973" sldId="2147483679"/>
              <ac:spMk id="12" creationId="{6F56815B-DB8A-4783-88B5-5081EF14566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955039973" sldId="2147483679"/>
              <ac:spMk id="15" creationId="{12FA07C5-3250-4C73-9BC8-EDBBA097D315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955039973" sldId="2147483679"/>
              <ac:spMk id="16" creationId="{1CA8880A-FAC9-4167-9007-DBA9CD9C251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955039973" sldId="2147483679"/>
              <ac:spMk id="17" creationId="{FBF1344F-0272-419A-8BCB-144D22935BC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955039973" sldId="2147483679"/>
              <ac:spMk id="18" creationId="{00869EE6-F2C2-4298-AD4B-C6639C58F35A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955039973" sldId="2147483679"/>
              <ac:spMk id="19" creationId="{43D65CD8-1047-4916-BFDB-33EF50CF65F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955039973" sldId="2147483679"/>
              <ac:spMk id="21" creationId="{67E1C736-1037-4199-B980-AD93D9ED8E8F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955039973" sldId="2147483679"/>
              <ac:picMk id="3" creationId="{568AF5B7-B9C0-0E76-1CA9-175FF6E54BEF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136855873" sldId="2147483680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36855873" sldId="2147483680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36855873" sldId="2147483680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36855873" sldId="2147483680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36855873" sldId="2147483680"/>
              <ac:spMk id="31" creationId="{761994B9-7414-4198-B04E-3BF7BDC45D1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136855873" sldId="2147483680"/>
              <ac:spMk id="34" creationId="{DA2652C7-FC22-4C7B-B515-4AED821A349A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2136855873" sldId="2147483680"/>
              <ac:picMk id="3" creationId="{CAABF54F-3246-C61C-F5A7-7B0D0E356967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596672681" sldId="2147483681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96672681" sldId="2147483681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96672681" sldId="2147483681"/>
              <ac:spMk id="3" creationId="{5C9181A6-DF10-441F-B476-018408812D0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96672681" sldId="2147483681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96672681" sldId="2147483681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96672681" sldId="2147483681"/>
              <ac:spMk id="30" creationId="{20D0EC2F-43DB-45A8-A68A-7836007240F4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596672681" sldId="2147483681"/>
              <ac:picMk id="4" creationId="{21CCA4FA-C4DB-12A6-8986-D7D006503FF3}"/>
            </ac:picMkLst>
          </pc:pic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596672681" sldId="2147483681"/>
              <ac:picMk id="5" creationId="{A1D341D5-E66A-5450-97D7-AC40C2F5EE66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021631889" sldId="2147483682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021631889" sldId="2147483682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021631889" sldId="2147483682"/>
              <ac:spMk id="6" creationId="{A9AE5977-DD37-4F0E-8185-0FACFC40A7A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021631889" sldId="2147483682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021631889" sldId="2147483682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021631889" sldId="2147483682"/>
              <ac:spMk id="35" creationId="{86F958CF-9779-4E87-A829-D59667F94C4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021631889" sldId="2147483682"/>
              <ac:spMk id="37" creationId="{C95F4AA7-DC43-4F48-A521-39EA6BAE8563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2021631889" sldId="2147483682"/>
              <ac:picMk id="3" creationId="{99293636-ABBC-F5CB-63D7-D92BAAF32EAB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4056769314" sldId="2147483683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6769314" sldId="2147483683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6769314" sldId="2147483683"/>
              <ac:spMk id="3" creationId="{5C9181A6-DF10-441F-B476-018408812D0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6769314" sldId="2147483683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6769314" sldId="2147483683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4056769314" sldId="2147483683"/>
              <ac:spMk id="23" creationId="{C3A2AC48-8A60-4346-99E2-C569274B193B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4056769314" sldId="2147483683"/>
              <ac:picMk id="4" creationId="{5F8B156E-C05C-98CB-A391-5810B4762446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1141005301" sldId="2147483684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141005301" sldId="2147483684"/>
              <ac:spMk id="3" creationId="{5C9181A6-DF10-441F-B476-018408812D0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141005301" sldId="2147483684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141005301" sldId="2147483684"/>
              <ac:spMk id="20" creationId="{BFE4F981-8865-4B76-A914-27A95E460391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141005301" sldId="2147483684"/>
              <ac:picMk id="4" creationId="{D62A4011-5FC2-C62A-A9CB-AE7D101A667A}"/>
            </ac:picMkLst>
          </pc:pic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141005301" sldId="2147483684"/>
              <ac:picMk id="5" creationId="{A0AFDED7-8FBD-6B94-10B5-543EEA25F10A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467962771" sldId="2147483687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467962771" sldId="2147483687"/>
              <ac:spMk id="11" creationId="{32DE65F4-D6CF-4F47-80B7-A3A593F9A0A1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3467962771" sldId="2147483687"/>
              <ac:picMk id="9" creationId="{A47657C1-D5FD-4D04-73E9-F278985E43C8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030589883" sldId="2147483688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030589883" sldId="2147483688"/>
              <ac:spMk id="4" creationId="{3D9E737B-87EC-45BA-B1E0-66751A987AF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030589883" sldId="2147483688"/>
              <ac:spMk id="13" creationId="{633CA40B-1351-4CB2-ADEA-FB98FC2251A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030589883" sldId="2147483688"/>
              <ac:spMk id="16" creationId="{ACF00948-B478-469F-9E85-E979A0506F0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030589883" sldId="2147483688"/>
              <ac:spMk id="17" creationId="{85335176-C1AD-4FA4-B220-8FAB921D620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030589883" sldId="2147483688"/>
              <ac:spMk id="18" creationId="{CA011B3F-2DAE-4923-AAF8-1055D795E588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3030589883" sldId="2147483688"/>
              <ac:picMk id="3" creationId="{F79933FC-CE6E-6521-3AA8-1007220E2116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564546725" sldId="2147483689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564546725" sldId="2147483689"/>
              <ac:spMk id="11" creationId="{D688F5C2-0A8B-45EC-9E89-75FBDB95557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564546725" sldId="2147483689"/>
              <ac:spMk id="20" creationId="{0C1F0FA6-A374-46FD-A6FE-A34CB16A0A3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564546725" sldId="2147483689"/>
              <ac:spMk id="21" creationId="{9D0C9B9F-2564-427A-9D80-1A6EF061E90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564546725" sldId="2147483689"/>
              <ac:spMk id="22" creationId="{7471E2A3-C4B9-44CC-86E4-5A54CFBE751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564546725" sldId="2147483689"/>
              <ac:spMk id="23" creationId="{7222D973-66C0-46DC-89CA-9F93BA4FEE5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564546725" sldId="2147483689"/>
              <ac:spMk id="25" creationId="{CABFD047-635F-44AA-B287-0E009D692D6F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3564546725" sldId="2147483689"/>
              <ac:picMk id="2" creationId="{0B1ED2D8-9EE4-A9A8-E1C8-6AAFD34F4185}"/>
            </ac:picMkLst>
          </pc:pic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3564546725" sldId="2147483689"/>
              <ac:picMk id="4" creationId="{0EF1BAB0-0485-EED3-BB88-98FCBB68D3BC}"/>
            </ac:picMkLst>
          </pc:picChg>
          <pc:cxnChg chg="mod">
            <ac:chgData name="JAGUENEAU Camille" userId="6aa3b461-3e43-4295-99ec-6acc87e34f12" providerId="ADAL" clId="{6D50D9C4-F1B8-4EC1-BEFF-8A609EE490A0}" dt="2026-01-16T13:22:04.309" v="686"/>
            <ac:cxnSpMkLst>
              <pc:docMk/>
              <pc:sldMasterMk cId="2137851155" sldId="2147483648"/>
              <pc:sldLayoutMk cId="3564546725" sldId="2147483689"/>
              <ac:cxnSpMk id="6" creationId="{580BA56C-A162-41DF-A618-461DD65CDC71}"/>
            </ac:cxnSpMkLst>
          </pc:cxn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561635615" sldId="2147483690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61635615" sldId="2147483690"/>
              <ac:spMk id="9" creationId="{C5551DB3-DF9A-4476-8D12-D7DB2C01DE9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61635615" sldId="2147483690"/>
              <ac:spMk id="10" creationId="{AA0B6CD9-8D18-45FB-9B5C-E7D9DCB9D8B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61635615" sldId="2147483690"/>
              <ac:spMk id="19" creationId="{BB79399B-5EC3-4C9D-A070-4998B51AD984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61635615" sldId="2147483690"/>
              <ac:spMk id="27" creationId="{C0B498F4-B82E-44A1-B511-CFF8CC43E1CB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61635615" sldId="2147483690"/>
              <ac:spMk id="28" creationId="{2611A3B7-53F7-47B3-A920-B52F60AC163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61635615" sldId="2147483690"/>
              <ac:spMk id="29" creationId="{C392EFA1-8B6E-49B5-8B88-77FDC8CC8B7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561635615" sldId="2147483690"/>
              <ac:spMk id="30" creationId="{69400CB7-545C-405F-BB48-5AE6AAE5D97A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561635615" sldId="2147483690"/>
              <ac:picMk id="2" creationId="{A92554EF-4A1A-7362-25B1-0D7F9EB2713A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1010915232" sldId="2147483691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010915232" sldId="2147483691"/>
              <ac:spMk id="11" creationId="{32DE65F4-D6CF-4F47-80B7-A3A593F9A0A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010915232" sldId="2147483691"/>
              <ac:spMk id="18" creationId="{A1E9CD74-BC12-4D27-AFBE-D1E8A53E12CE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010915232" sldId="2147483691"/>
              <ac:picMk id="4" creationId="{420076F1-20A4-344B-C211-F777876C3544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1851907331" sldId="2147483692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51907331" sldId="2147483692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51907331" sldId="2147483692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51907331" sldId="2147483692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51907331" sldId="2147483692"/>
              <ac:spMk id="22" creationId="{6DE6646E-6236-42C0-84D6-80C1677D7FE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51907331" sldId="2147483692"/>
              <ac:spMk id="31" creationId="{761994B9-7414-4198-B04E-3BF7BDC45D1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1851907331" sldId="2147483692"/>
              <ac:spMk id="34" creationId="{DA2652C7-FC22-4C7B-B515-4AED821A349A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1851907331" sldId="2147483692"/>
              <ac:picMk id="3" creationId="{FE12B357-9EAC-BA30-C16A-F9C82BE72CA1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790159394" sldId="2147483693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21" creationId="{4754A0E4-1B40-4D75-9EBC-E95D5EB912B8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22" creationId="{6DE6646E-6236-42C0-84D6-80C1677D7FE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23" creationId="{F94AC08A-DC54-4569-9E46-A5DEB54EA497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24" creationId="{55CEF124-2140-4B8F-970B-1EB5471F84B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25" creationId="{97EC0EB0-D71E-4DBA-9E3B-0974C7F446BF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26" creationId="{12DF89A0-EEA6-4611-8D03-AA7331B7659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31" creationId="{761994B9-7414-4198-B04E-3BF7BDC45D1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90159394" sldId="2147483693"/>
              <ac:spMk id="34" creationId="{DA2652C7-FC22-4C7B-B515-4AED821A349A}"/>
            </ac:spMkLst>
          </pc:sp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779800048" sldId="2147483694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779800048" sldId="2147483694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779800048" sldId="2147483694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779800048" sldId="2147483694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779800048" sldId="2147483694"/>
              <ac:spMk id="22" creationId="{6DE6646E-6236-42C0-84D6-80C1677D7FE9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779800048" sldId="2147483694"/>
              <ac:spMk id="31" creationId="{761994B9-7414-4198-B04E-3BF7BDC45D1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779800048" sldId="2147483694"/>
              <ac:spMk id="34" creationId="{DA2652C7-FC22-4C7B-B515-4AED821A349A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779800048" sldId="2147483694"/>
              <ac:picMk id="3" creationId="{8BE6BB9E-7DA6-E3BE-176A-13147DB9B203}"/>
            </ac:picMkLst>
          </pc:pic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779800048" sldId="2147483694"/>
              <ac:picMk id="4" creationId="{93C13951-7C79-38FE-CED1-CD4D424ED4F8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903637984" sldId="2147483695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03637984" sldId="2147483695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03637984" sldId="2147483695"/>
              <ac:spMk id="4" creationId="{10D0A6FB-C38B-4D86-9AB1-D5CBF9A308E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03637984" sldId="2147483695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03637984" sldId="2147483695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03637984" sldId="2147483695"/>
              <ac:spMk id="31" creationId="{761994B9-7414-4198-B04E-3BF7BDC45D1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03637984" sldId="2147483695"/>
              <ac:spMk id="34" creationId="{DA2652C7-FC22-4C7B-B515-4AED821A349A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2903637984" sldId="2147483695"/>
              <ac:picMk id="3" creationId="{6F6B047B-2E90-2619-2AA2-490240523D5D}"/>
            </ac:picMkLst>
          </pc:pic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2903637984" sldId="2147483695"/>
              <ac:picMk id="5" creationId="{CB4E33C0-ADB5-F86B-939B-6DE4F59D56ED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606180104" sldId="2147483696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06180104" sldId="2147483696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06180104" sldId="2147483696"/>
              <ac:spMk id="4" creationId="{10D0A6FB-C38B-4D86-9AB1-D5CBF9A308E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06180104" sldId="2147483696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06180104" sldId="2147483696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06180104" sldId="2147483696"/>
              <ac:spMk id="31" creationId="{761994B9-7414-4198-B04E-3BF7BDC45D1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606180104" sldId="2147483696"/>
              <ac:spMk id="34" creationId="{DA2652C7-FC22-4C7B-B515-4AED821A349A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2606180104" sldId="2147483696"/>
              <ac:picMk id="3" creationId="{8348077A-6399-0E9E-A4B9-DAEF12CD7CE3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3712561008" sldId="2147483697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12561008" sldId="2147483697"/>
              <ac:spMk id="2" creationId="{57023E7F-256A-4726-8238-9885E21531AC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12561008" sldId="2147483697"/>
              <ac:spMk id="4" creationId="{10D0A6FB-C38B-4D86-9AB1-D5CBF9A308E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12561008" sldId="2147483697"/>
              <ac:spMk id="10" creationId="{30061EAE-646C-4B45-9FFE-3953B923EBA2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12561008" sldId="2147483697"/>
              <ac:spMk id="20" creationId="{BFE4F981-8865-4B76-A914-27A95E460391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12561008" sldId="2147483697"/>
              <ac:spMk id="21" creationId="{F2919BC3-406A-48E3-9A33-E2354A0DA4CE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12561008" sldId="2147483697"/>
              <ac:spMk id="22" creationId="{B8AA2B86-C6BF-4413-821D-369BD1A48C2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12561008" sldId="2147483697"/>
              <ac:spMk id="31" creationId="{761994B9-7414-4198-B04E-3BF7BDC45D1D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3712561008" sldId="2147483697"/>
              <ac:spMk id="34" creationId="{DA2652C7-FC22-4C7B-B515-4AED821A349A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3712561008" sldId="2147483697"/>
              <ac:picMk id="3" creationId="{64ABF39D-9F22-FCED-126F-9A25E3DF665F}"/>
            </ac:picMkLst>
          </pc:picChg>
        </pc:sldLayoutChg>
        <pc:sldLayoutChg chg="modSp">
          <pc:chgData name="JAGUENEAU Camille" userId="6aa3b461-3e43-4295-99ec-6acc87e34f12" providerId="ADAL" clId="{6D50D9C4-F1B8-4EC1-BEFF-8A609EE490A0}" dt="2026-01-16T13:22:04.309" v="686"/>
          <pc:sldLayoutMkLst>
            <pc:docMk/>
            <pc:sldMasterMk cId="2137851155" sldId="2147483648"/>
            <pc:sldLayoutMk cId="295335999" sldId="2147483698"/>
          </pc:sldLayoutMkLst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5335999" sldId="2147483698"/>
              <ac:spMk id="4" creationId="{6CEB87CB-D597-4E20-9CFB-A496C0452A50}"/>
            </ac:spMkLst>
          </pc:spChg>
          <pc:spChg chg="mod">
            <ac:chgData name="JAGUENEAU Camille" userId="6aa3b461-3e43-4295-99ec-6acc87e34f12" providerId="ADAL" clId="{6D50D9C4-F1B8-4EC1-BEFF-8A609EE490A0}" dt="2026-01-16T13:22:04.309" v="686"/>
            <ac:spMkLst>
              <pc:docMk/>
              <pc:sldMasterMk cId="2137851155" sldId="2147483648"/>
              <pc:sldLayoutMk cId="295335999" sldId="2147483698"/>
              <ac:spMk id="9" creationId="{D630E963-AB47-49F2-BC02-F467223F979C}"/>
            </ac:spMkLst>
          </pc:spChg>
          <pc:picChg chg="mod">
            <ac:chgData name="JAGUENEAU Camille" userId="6aa3b461-3e43-4295-99ec-6acc87e34f12" providerId="ADAL" clId="{6D50D9C4-F1B8-4EC1-BEFF-8A609EE490A0}" dt="2026-01-16T13:22:04.309" v="686"/>
            <ac:picMkLst>
              <pc:docMk/>
              <pc:sldMasterMk cId="2137851155" sldId="2147483648"/>
              <pc:sldLayoutMk cId="295335999" sldId="2147483698"/>
              <ac:picMk id="2" creationId="{B0296626-9087-8F94-A8A2-439456272AFF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603F1C8-36AB-429F-ACEE-E85CE8C76E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DFB008-5D76-41D5-A540-B4749418B3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BB5A7-0DAF-4412-9DFE-12ED7EB1BA59}" type="slidenum">
              <a:rPr lang="fr-FR" smtClean="0"/>
              <a:t>‹N°›</a:t>
            </a:fld>
            <a:endParaRPr lang="fr-FR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A669C475-3C39-431F-A56F-ED0A6338C2FD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3039254" y="227269"/>
            <a:ext cx="777906" cy="610932"/>
            <a:chOff x="2652" y="1228"/>
            <a:chExt cx="2376" cy="1866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36C8491A-466B-4AC7-8F09-FE9183D6B371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2652" y="1228"/>
              <a:ext cx="2376" cy="1866"/>
            </a:xfrm>
            <a:custGeom>
              <a:avLst/>
              <a:gdLst>
                <a:gd name="T0" fmla="*/ 2376 w 2376"/>
                <a:gd name="T1" fmla="*/ 1866 h 1866"/>
                <a:gd name="T2" fmla="*/ 1699 w 2376"/>
                <a:gd name="T3" fmla="*/ 0 h 1866"/>
                <a:gd name="T4" fmla="*/ 0 w 2376"/>
                <a:gd name="T5" fmla="*/ 1532 h 1866"/>
                <a:gd name="T6" fmla="*/ 2376 w 2376"/>
                <a:gd name="T7" fmla="*/ 1866 h 18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6" h="1866">
                  <a:moveTo>
                    <a:pt x="2376" y="1866"/>
                  </a:moveTo>
                  <a:lnTo>
                    <a:pt x="1699" y="0"/>
                  </a:lnTo>
                  <a:lnTo>
                    <a:pt x="0" y="1532"/>
                  </a:lnTo>
                  <a:lnTo>
                    <a:pt x="2376" y="1866"/>
                  </a:lnTo>
                  <a:close/>
                </a:path>
              </a:pathLst>
            </a:custGeom>
            <a:solidFill>
              <a:srgbClr val="FC0D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C779A420-1D5A-40AA-877B-0A6263564DDE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207" y="2162"/>
              <a:ext cx="136" cy="46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A4BA3090-ECA6-49BD-81ED-8D35F3387DE9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3704" y="2162"/>
              <a:ext cx="482" cy="466"/>
            </a:xfrm>
            <a:custGeom>
              <a:avLst/>
              <a:gdLst>
                <a:gd name="T0" fmla="*/ 201 w 482"/>
                <a:gd name="T1" fmla="*/ 281 h 466"/>
                <a:gd name="T2" fmla="*/ 241 w 482"/>
                <a:gd name="T3" fmla="*/ 132 h 466"/>
                <a:gd name="T4" fmla="*/ 283 w 482"/>
                <a:gd name="T5" fmla="*/ 281 h 466"/>
                <a:gd name="T6" fmla="*/ 201 w 482"/>
                <a:gd name="T7" fmla="*/ 281 h 466"/>
                <a:gd name="T8" fmla="*/ 167 w 482"/>
                <a:gd name="T9" fmla="*/ 0 h 466"/>
                <a:gd name="T10" fmla="*/ 0 w 482"/>
                <a:gd name="T11" fmla="*/ 466 h 466"/>
                <a:gd name="T12" fmla="*/ 151 w 482"/>
                <a:gd name="T13" fmla="*/ 466 h 466"/>
                <a:gd name="T14" fmla="*/ 176 w 482"/>
                <a:gd name="T15" fmla="*/ 388 h 466"/>
                <a:gd name="T16" fmla="*/ 306 w 482"/>
                <a:gd name="T17" fmla="*/ 388 h 466"/>
                <a:gd name="T18" fmla="*/ 331 w 482"/>
                <a:gd name="T19" fmla="*/ 466 h 466"/>
                <a:gd name="T20" fmla="*/ 482 w 482"/>
                <a:gd name="T21" fmla="*/ 466 h 466"/>
                <a:gd name="T22" fmla="*/ 314 w 482"/>
                <a:gd name="T23" fmla="*/ 0 h 466"/>
                <a:gd name="T24" fmla="*/ 167 w 482"/>
                <a:gd name="T25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2" h="466">
                  <a:moveTo>
                    <a:pt x="201" y="281"/>
                  </a:moveTo>
                  <a:lnTo>
                    <a:pt x="241" y="132"/>
                  </a:lnTo>
                  <a:lnTo>
                    <a:pt x="283" y="281"/>
                  </a:lnTo>
                  <a:lnTo>
                    <a:pt x="201" y="281"/>
                  </a:lnTo>
                  <a:close/>
                  <a:moveTo>
                    <a:pt x="167" y="0"/>
                  </a:moveTo>
                  <a:lnTo>
                    <a:pt x="0" y="466"/>
                  </a:lnTo>
                  <a:lnTo>
                    <a:pt x="151" y="466"/>
                  </a:lnTo>
                  <a:lnTo>
                    <a:pt x="176" y="388"/>
                  </a:lnTo>
                  <a:lnTo>
                    <a:pt x="306" y="388"/>
                  </a:lnTo>
                  <a:lnTo>
                    <a:pt x="331" y="466"/>
                  </a:lnTo>
                  <a:lnTo>
                    <a:pt x="482" y="466"/>
                  </a:lnTo>
                  <a:lnTo>
                    <a:pt x="314" y="0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513E3CEE-A5F6-4B31-A982-BA5B2473ADA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3155" y="2162"/>
              <a:ext cx="528" cy="466"/>
            </a:xfrm>
            <a:custGeom>
              <a:avLst/>
              <a:gdLst>
                <a:gd name="T0" fmla="*/ 0 w 528"/>
                <a:gd name="T1" fmla="*/ 466 h 466"/>
                <a:gd name="T2" fmla="*/ 132 w 528"/>
                <a:gd name="T3" fmla="*/ 466 h 466"/>
                <a:gd name="T4" fmla="*/ 132 w 528"/>
                <a:gd name="T5" fmla="*/ 204 h 466"/>
                <a:gd name="T6" fmla="*/ 222 w 528"/>
                <a:gd name="T7" fmla="*/ 395 h 466"/>
                <a:gd name="T8" fmla="*/ 308 w 528"/>
                <a:gd name="T9" fmla="*/ 395 h 466"/>
                <a:gd name="T10" fmla="*/ 396 w 528"/>
                <a:gd name="T11" fmla="*/ 204 h 466"/>
                <a:gd name="T12" fmla="*/ 396 w 528"/>
                <a:gd name="T13" fmla="*/ 466 h 466"/>
                <a:gd name="T14" fmla="*/ 528 w 528"/>
                <a:gd name="T15" fmla="*/ 466 h 466"/>
                <a:gd name="T16" fmla="*/ 528 w 528"/>
                <a:gd name="T17" fmla="*/ 0 h 466"/>
                <a:gd name="T18" fmla="*/ 371 w 528"/>
                <a:gd name="T19" fmla="*/ 0 h 466"/>
                <a:gd name="T20" fmla="*/ 266 w 528"/>
                <a:gd name="T21" fmla="*/ 227 h 466"/>
                <a:gd name="T22" fmla="*/ 161 w 528"/>
                <a:gd name="T23" fmla="*/ 0 h 466"/>
                <a:gd name="T24" fmla="*/ 0 w 528"/>
                <a:gd name="T25" fmla="*/ 0 h 466"/>
                <a:gd name="T26" fmla="*/ 0 w 528"/>
                <a:gd name="T27" fmla="*/ 466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8" h="466">
                  <a:moveTo>
                    <a:pt x="0" y="466"/>
                  </a:moveTo>
                  <a:lnTo>
                    <a:pt x="132" y="466"/>
                  </a:lnTo>
                  <a:lnTo>
                    <a:pt x="132" y="204"/>
                  </a:lnTo>
                  <a:lnTo>
                    <a:pt x="222" y="395"/>
                  </a:lnTo>
                  <a:lnTo>
                    <a:pt x="308" y="395"/>
                  </a:lnTo>
                  <a:lnTo>
                    <a:pt x="396" y="204"/>
                  </a:lnTo>
                  <a:lnTo>
                    <a:pt x="396" y="466"/>
                  </a:lnTo>
                  <a:lnTo>
                    <a:pt x="528" y="466"/>
                  </a:lnTo>
                  <a:lnTo>
                    <a:pt x="528" y="0"/>
                  </a:lnTo>
                  <a:lnTo>
                    <a:pt x="371" y="0"/>
                  </a:lnTo>
                  <a:lnTo>
                    <a:pt x="266" y="227"/>
                  </a:lnTo>
                  <a:lnTo>
                    <a:pt x="161" y="0"/>
                  </a:lnTo>
                  <a:lnTo>
                    <a:pt x="0" y="0"/>
                  </a:lnTo>
                  <a:lnTo>
                    <a:pt x="0" y="4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77698464-E413-4176-A9BD-EC338A70C1B4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393" y="2162"/>
              <a:ext cx="354" cy="466"/>
            </a:xfrm>
            <a:custGeom>
              <a:avLst/>
              <a:gdLst>
                <a:gd name="T0" fmla="*/ 0 w 354"/>
                <a:gd name="T1" fmla="*/ 0 h 466"/>
                <a:gd name="T2" fmla="*/ 0 w 354"/>
                <a:gd name="T3" fmla="*/ 466 h 466"/>
                <a:gd name="T4" fmla="*/ 136 w 354"/>
                <a:gd name="T5" fmla="*/ 466 h 466"/>
                <a:gd name="T6" fmla="*/ 136 w 354"/>
                <a:gd name="T7" fmla="*/ 288 h 466"/>
                <a:gd name="T8" fmla="*/ 306 w 354"/>
                <a:gd name="T9" fmla="*/ 288 h 466"/>
                <a:gd name="T10" fmla="*/ 325 w 354"/>
                <a:gd name="T11" fmla="*/ 176 h 466"/>
                <a:gd name="T12" fmla="*/ 136 w 354"/>
                <a:gd name="T13" fmla="*/ 176 h 466"/>
                <a:gd name="T14" fmla="*/ 136 w 354"/>
                <a:gd name="T15" fmla="*/ 109 h 466"/>
                <a:gd name="T16" fmla="*/ 337 w 354"/>
                <a:gd name="T17" fmla="*/ 109 h 466"/>
                <a:gd name="T18" fmla="*/ 354 w 354"/>
                <a:gd name="T19" fmla="*/ 0 h 466"/>
                <a:gd name="T20" fmla="*/ 0 w 354"/>
                <a:gd name="T21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4" h="466">
                  <a:moveTo>
                    <a:pt x="0" y="0"/>
                  </a:moveTo>
                  <a:lnTo>
                    <a:pt x="0" y="466"/>
                  </a:lnTo>
                  <a:lnTo>
                    <a:pt x="136" y="466"/>
                  </a:lnTo>
                  <a:lnTo>
                    <a:pt x="136" y="288"/>
                  </a:lnTo>
                  <a:lnTo>
                    <a:pt x="306" y="288"/>
                  </a:lnTo>
                  <a:lnTo>
                    <a:pt x="325" y="176"/>
                  </a:lnTo>
                  <a:lnTo>
                    <a:pt x="136" y="176"/>
                  </a:lnTo>
                  <a:lnTo>
                    <a:pt x="136" y="109"/>
                  </a:lnTo>
                  <a:lnTo>
                    <a:pt x="337" y="109"/>
                  </a:lnTo>
                  <a:lnTo>
                    <a:pt x="3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22285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82B1C-9086-4348-8E70-29E40E32550A}" type="slidenum">
              <a:rPr lang="fr-FR" smtClean="0"/>
              <a:t>‹N°›</a:t>
            </a:fld>
            <a:endParaRPr lang="fr-FR"/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1D01B6C6-F0DF-40E6-95BC-84556B3F7D77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3039254" y="227269"/>
            <a:ext cx="777906" cy="610932"/>
            <a:chOff x="2652" y="1228"/>
            <a:chExt cx="2376" cy="186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36F95227-A651-423C-84C5-F4959F06DF6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2652" y="1228"/>
              <a:ext cx="2376" cy="1866"/>
            </a:xfrm>
            <a:custGeom>
              <a:avLst/>
              <a:gdLst>
                <a:gd name="T0" fmla="*/ 2376 w 2376"/>
                <a:gd name="T1" fmla="*/ 1866 h 1866"/>
                <a:gd name="T2" fmla="*/ 1699 w 2376"/>
                <a:gd name="T3" fmla="*/ 0 h 1866"/>
                <a:gd name="T4" fmla="*/ 0 w 2376"/>
                <a:gd name="T5" fmla="*/ 1532 h 1866"/>
                <a:gd name="T6" fmla="*/ 2376 w 2376"/>
                <a:gd name="T7" fmla="*/ 1866 h 18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6" h="1866">
                  <a:moveTo>
                    <a:pt x="2376" y="1866"/>
                  </a:moveTo>
                  <a:lnTo>
                    <a:pt x="1699" y="0"/>
                  </a:lnTo>
                  <a:lnTo>
                    <a:pt x="0" y="1532"/>
                  </a:lnTo>
                  <a:lnTo>
                    <a:pt x="2376" y="1866"/>
                  </a:lnTo>
                  <a:close/>
                </a:path>
              </a:pathLst>
            </a:custGeom>
            <a:solidFill>
              <a:srgbClr val="FC0D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4FE4E2FF-85E1-45A9-9FCF-B34B227B401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207" y="2162"/>
              <a:ext cx="136" cy="46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4332210-025C-4E4F-91F3-DDC201318BB3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3704" y="2162"/>
              <a:ext cx="482" cy="466"/>
            </a:xfrm>
            <a:custGeom>
              <a:avLst/>
              <a:gdLst>
                <a:gd name="T0" fmla="*/ 201 w 482"/>
                <a:gd name="T1" fmla="*/ 281 h 466"/>
                <a:gd name="T2" fmla="*/ 241 w 482"/>
                <a:gd name="T3" fmla="*/ 132 h 466"/>
                <a:gd name="T4" fmla="*/ 283 w 482"/>
                <a:gd name="T5" fmla="*/ 281 h 466"/>
                <a:gd name="T6" fmla="*/ 201 w 482"/>
                <a:gd name="T7" fmla="*/ 281 h 466"/>
                <a:gd name="T8" fmla="*/ 167 w 482"/>
                <a:gd name="T9" fmla="*/ 0 h 466"/>
                <a:gd name="T10" fmla="*/ 0 w 482"/>
                <a:gd name="T11" fmla="*/ 466 h 466"/>
                <a:gd name="T12" fmla="*/ 151 w 482"/>
                <a:gd name="T13" fmla="*/ 466 h 466"/>
                <a:gd name="T14" fmla="*/ 176 w 482"/>
                <a:gd name="T15" fmla="*/ 388 h 466"/>
                <a:gd name="T16" fmla="*/ 306 w 482"/>
                <a:gd name="T17" fmla="*/ 388 h 466"/>
                <a:gd name="T18" fmla="*/ 331 w 482"/>
                <a:gd name="T19" fmla="*/ 466 h 466"/>
                <a:gd name="T20" fmla="*/ 482 w 482"/>
                <a:gd name="T21" fmla="*/ 466 h 466"/>
                <a:gd name="T22" fmla="*/ 314 w 482"/>
                <a:gd name="T23" fmla="*/ 0 h 466"/>
                <a:gd name="T24" fmla="*/ 167 w 482"/>
                <a:gd name="T25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2" h="466">
                  <a:moveTo>
                    <a:pt x="201" y="281"/>
                  </a:moveTo>
                  <a:lnTo>
                    <a:pt x="241" y="132"/>
                  </a:lnTo>
                  <a:lnTo>
                    <a:pt x="283" y="281"/>
                  </a:lnTo>
                  <a:lnTo>
                    <a:pt x="201" y="281"/>
                  </a:lnTo>
                  <a:close/>
                  <a:moveTo>
                    <a:pt x="167" y="0"/>
                  </a:moveTo>
                  <a:lnTo>
                    <a:pt x="0" y="466"/>
                  </a:lnTo>
                  <a:lnTo>
                    <a:pt x="151" y="466"/>
                  </a:lnTo>
                  <a:lnTo>
                    <a:pt x="176" y="388"/>
                  </a:lnTo>
                  <a:lnTo>
                    <a:pt x="306" y="388"/>
                  </a:lnTo>
                  <a:lnTo>
                    <a:pt x="331" y="466"/>
                  </a:lnTo>
                  <a:lnTo>
                    <a:pt x="482" y="466"/>
                  </a:lnTo>
                  <a:lnTo>
                    <a:pt x="314" y="0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B62EB0C0-E46D-4DB0-BB32-F0E26FFD790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3155" y="2162"/>
              <a:ext cx="528" cy="466"/>
            </a:xfrm>
            <a:custGeom>
              <a:avLst/>
              <a:gdLst>
                <a:gd name="T0" fmla="*/ 0 w 528"/>
                <a:gd name="T1" fmla="*/ 466 h 466"/>
                <a:gd name="T2" fmla="*/ 132 w 528"/>
                <a:gd name="T3" fmla="*/ 466 h 466"/>
                <a:gd name="T4" fmla="*/ 132 w 528"/>
                <a:gd name="T5" fmla="*/ 204 h 466"/>
                <a:gd name="T6" fmla="*/ 222 w 528"/>
                <a:gd name="T7" fmla="*/ 395 h 466"/>
                <a:gd name="T8" fmla="*/ 308 w 528"/>
                <a:gd name="T9" fmla="*/ 395 h 466"/>
                <a:gd name="T10" fmla="*/ 396 w 528"/>
                <a:gd name="T11" fmla="*/ 204 h 466"/>
                <a:gd name="T12" fmla="*/ 396 w 528"/>
                <a:gd name="T13" fmla="*/ 466 h 466"/>
                <a:gd name="T14" fmla="*/ 528 w 528"/>
                <a:gd name="T15" fmla="*/ 466 h 466"/>
                <a:gd name="T16" fmla="*/ 528 w 528"/>
                <a:gd name="T17" fmla="*/ 0 h 466"/>
                <a:gd name="T18" fmla="*/ 371 w 528"/>
                <a:gd name="T19" fmla="*/ 0 h 466"/>
                <a:gd name="T20" fmla="*/ 266 w 528"/>
                <a:gd name="T21" fmla="*/ 227 h 466"/>
                <a:gd name="T22" fmla="*/ 161 w 528"/>
                <a:gd name="T23" fmla="*/ 0 h 466"/>
                <a:gd name="T24" fmla="*/ 0 w 528"/>
                <a:gd name="T25" fmla="*/ 0 h 466"/>
                <a:gd name="T26" fmla="*/ 0 w 528"/>
                <a:gd name="T27" fmla="*/ 466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8" h="466">
                  <a:moveTo>
                    <a:pt x="0" y="466"/>
                  </a:moveTo>
                  <a:lnTo>
                    <a:pt x="132" y="466"/>
                  </a:lnTo>
                  <a:lnTo>
                    <a:pt x="132" y="204"/>
                  </a:lnTo>
                  <a:lnTo>
                    <a:pt x="222" y="395"/>
                  </a:lnTo>
                  <a:lnTo>
                    <a:pt x="308" y="395"/>
                  </a:lnTo>
                  <a:lnTo>
                    <a:pt x="396" y="204"/>
                  </a:lnTo>
                  <a:lnTo>
                    <a:pt x="396" y="466"/>
                  </a:lnTo>
                  <a:lnTo>
                    <a:pt x="528" y="466"/>
                  </a:lnTo>
                  <a:lnTo>
                    <a:pt x="528" y="0"/>
                  </a:lnTo>
                  <a:lnTo>
                    <a:pt x="371" y="0"/>
                  </a:lnTo>
                  <a:lnTo>
                    <a:pt x="266" y="227"/>
                  </a:lnTo>
                  <a:lnTo>
                    <a:pt x="161" y="0"/>
                  </a:lnTo>
                  <a:lnTo>
                    <a:pt x="0" y="0"/>
                  </a:lnTo>
                  <a:lnTo>
                    <a:pt x="0" y="4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3766DD7-EF4A-4AF8-AD5A-CB5800D2E1B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393" y="2162"/>
              <a:ext cx="354" cy="466"/>
            </a:xfrm>
            <a:custGeom>
              <a:avLst/>
              <a:gdLst>
                <a:gd name="T0" fmla="*/ 0 w 354"/>
                <a:gd name="T1" fmla="*/ 0 h 466"/>
                <a:gd name="T2" fmla="*/ 0 w 354"/>
                <a:gd name="T3" fmla="*/ 466 h 466"/>
                <a:gd name="T4" fmla="*/ 136 w 354"/>
                <a:gd name="T5" fmla="*/ 466 h 466"/>
                <a:gd name="T6" fmla="*/ 136 w 354"/>
                <a:gd name="T7" fmla="*/ 288 h 466"/>
                <a:gd name="T8" fmla="*/ 306 w 354"/>
                <a:gd name="T9" fmla="*/ 288 h 466"/>
                <a:gd name="T10" fmla="*/ 325 w 354"/>
                <a:gd name="T11" fmla="*/ 176 h 466"/>
                <a:gd name="T12" fmla="*/ 136 w 354"/>
                <a:gd name="T13" fmla="*/ 176 h 466"/>
                <a:gd name="T14" fmla="*/ 136 w 354"/>
                <a:gd name="T15" fmla="*/ 109 h 466"/>
                <a:gd name="T16" fmla="*/ 337 w 354"/>
                <a:gd name="T17" fmla="*/ 109 h 466"/>
                <a:gd name="T18" fmla="*/ 354 w 354"/>
                <a:gd name="T19" fmla="*/ 0 h 466"/>
                <a:gd name="T20" fmla="*/ 0 w 354"/>
                <a:gd name="T21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4" h="466">
                  <a:moveTo>
                    <a:pt x="0" y="0"/>
                  </a:moveTo>
                  <a:lnTo>
                    <a:pt x="0" y="466"/>
                  </a:lnTo>
                  <a:lnTo>
                    <a:pt x="136" y="466"/>
                  </a:lnTo>
                  <a:lnTo>
                    <a:pt x="136" y="288"/>
                  </a:lnTo>
                  <a:lnTo>
                    <a:pt x="306" y="288"/>
                  </a:lnTo>
                  <a:lnTo>
                    <a:pt x="325" y="176"/>
                  </a:lnTo>
                  <a:lnTo>
                    <a:pt x="136" y="176"/>
                  </a:lnTo>
                  <a:lnTo>
                    <a:pt x="136" y="109"/>
                  </a:lnTo>
                  <a:lnTo>
                    <a:pt x="337" y="109"/>
                  </a:lnTo>
                  <a:lnTo>
                    <a:pt x="3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96329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1315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1pPr>
    <a:lvl2pPr marL="425656" algn="l" defTabSz="851315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2pPr>
    <a:lvl3pPr marL="851315" algn="l" defTabSz="851315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3pPr>
    <a:lvl4pPr marL="1276972" algn="l" defTabSz="851315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4pPr>
    <a:lvl5pPr marL="1702629" algn="l" defTabSz="851315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5pPr>
    <a:lvl6pPr marL="2128286" algn="l" defTabSz="851315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6pPr>
    <a:lvl7pPr marL="2553944" algn="l" defTabSz="851315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7pPr>
    <a:lvl8pPr marL="2979601" algn="l" defTabSz="851315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8pPr>
    <a:lvl9pPr marL="3405257" algn="l" defTabSz="851315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uverture Fond Visuel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18190C1-C5FC-4E71-AFEB-59A4A324223B}"/>
              </a:ext>
            </a:extLst>
          </p:cNvPr>
          <p:cNvSpPr/>
          <p:nvPr userDrawn="1"/>
        </p:nvSpPr>
        <p:spPr>
          <a:xfrm>
            <a:off x="0" y="2"/>
            <a:ext cx="9906000" cy="4470401"/>
          </a:xfrm>
          <a:prstGeom prst="rect">
            <a:avLst/>
          </a:prstGeom>
          <a:gradFill>
            <a:gsLst>
              <a:gs pos="0">
                <a:schemeClr val="bg1">
                  <a:alpha val="66000"/>
                </a:schemeClr>
              </a:gs>
              <a:gs pos="99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EDF1C6-E97E-48D9-8D20-948AB20D5E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040" y="803048"/>
            <a:ext cx="8342710" cy="706437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4800">
                <a:solidFill>
                  <a:schemeClr val="tx1"/>
                </a:solidFill>
                <a:latin typeface="MAIF Light" panose="020B0403020200030B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CD9051-5A79-4E1B-B914-7591251C6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040" y="1468438"/>
            <a:ext cx="8342710" cy="505505"/>
          </a:xfrm>
        </p:spPr>
        <p:txBody>
          <a:bodyPr/>
          <a:lstStyle>
            <a:lvl1pPr marL="174618" indent="0" algn="l">
              <a:buNone/>
              <a:defRPr sz="2400">
                <a:solidFill>
                  <a:schemeClr val="tx1"/>
                </a:solidFill>
              </a:defRPr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2" indent="0" algn="ctr">
              <a:buNone/>
              <a:defRPr sz="1600"/>
            </a:lvl4pPr>
            <a:lvl5pPr marL="1828722" indent="0" algn="ctr">
              <a:buNone/>
              <a:defRPr sz="1600"/>
            </a:lvl5pPr>
            <a:lvl6pPr marL="2285903" indent="0" algn="ctr">
              <a:buNone/>
              <a:defRPr sz="1600"/>
            </a:lvl6pPr>
            <a:lvl7pPr marL="2743083" indent="0" algn="ctr">
              <a:buNone/>
              <a:defRPr sz="1600"/>
            </a:lvl7pPr>
            <a:lvl8pPr marL="3200264" indent="0" algn="ctr">
              <a:buNone/>
              <a:defRPr sz="1600"/>
            </a:lvl8pPr>
            <a:lvl9pPr marL="3657444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D1F3D4-7166-4EA4-8112-066CDB4B6D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5040" y="464459"/>
            <a:ext cx="222885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fld id="{F4CDE077-5A42-4CFA-8B62-9004FC610B10}" type="datetime1">
              <a:rPr lang="en-GB" smtClean="0"/>
              <a:pPr/>
              <a:t>23/01/2026</a:t>
            </a:fld>
            <a:endParaRPr lang="en-GB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A11DCD4E-F2B2-4FDC-8168-CA95F53D5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8429" y="6858003"/>
            <a:ext cx="1400770" cy="365125"/>
          </a:xfrm>
        </p:spPr>
        <p:txBody>
          <a:bodyPr/>
          <a:lstStyle>
            <a:lvl1pPr>
              <a:defRPr sz="100"/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ACFA520-89E0-4A9C-9C95-09278E91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5040" y="6858003"/>
            <a:ext cx="425648" cy="365125"/>
          </a:xfrm>
        </p:spPr>
        <p:txBody>
          <a:bodyPr/>
          <a:lstStyle>
            <a:lvl1pPr>
              <a:defRPr sz="100"/>
            </a:lvl1pPr>
          </a:lstStyle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8" name="Image 17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5331FF64-4E73-DBE1-613D-7CA18356C3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281" y="2360927"/>
            <a:ext cx="2621444" cy="220218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00D3EE44-1ABC-6938-98D7-B15EDC53C5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8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hase 1 ic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84EE77-8896-490E-95C1-417B8408638D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181A6-DF10-441F-B476-018408812D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04327" y="2971203"/>
            <a:ext cx="7071472" cy="1610697"/>
          </a:xfrm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D62A4011-5FC2-C62A-A9CB-AE7D101A667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0AFDED7-8FBD-6B94-10B5-543EEA25F1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00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92EE7-A8C5-472D-8079-BD5E83230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691548F-36F4-4E4A-941B-4963296E8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A5301-D819-455D-B818-3E64016FE84C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AB27F3B3-E17F-40F6-9D97-F2EBDA94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B693D4A-B803-496F-AD48-87223303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32DE65F4-D6CF-4F47-80B7-A3A593F9A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6F56815B-DB8A-4783-88B5-5081EF14566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0202" y="2209154"/>
            <a:ext cx="2304521" cy="3076575"/>
          </a:xfrm>
        </p:spPr>
        <p:txBody>
          <a:bodyPr lIns="90000" rIns="0">
            <a:no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MAIF Light" panose="020B0403020200030B04" pitchFamily="34" charset="0"/>
              </a:defRPr>
            </a:lvl1pPr>
            <a:lvl2pPr marL="131758" indent="0">
              <a:buFont typeface="Arial" panose="020B0604020202020204" pitchFamily="34" charset="0"/>
              <a:buNone/>
              <a:defRPr sz="2400">
                <a:latin typeface="+mn-lt"/>
              </a:defRPr>
            </a:lvl2pPr>
            <a:lvl3pPr marL="398446" indent="0">
              <a:buNone/>
              <a:defRPr sz="2000">
                <a:latin typeface="+mn-lt"/>
              </a:defRPr>
            </a:lvl3pPr>
            <a:lvl4pPr marL="665134" indent="0">
              <a:buNone/>
              <a:defRPr sz="1800">
                <a:latin typeface="+mn-lt"/>
              </a:defRPr>
            </a:lvl4pPr>
            <a:lvl5pPr marL="931824" indent="0">
              <a:buNone/>
              <a:defRPr sz="1800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220DD63-91AA-4A56-8BA2-C89A773770B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85810" y="2094854"/>
            <a:ext cx="2053432" cy="1323975"/>
          </a:xfrm>
        </p:spPr>
        <p:txBody>
          <a:bodyPr lIns="90000" tIns="0">
            <a:noAutofit/>
          </a:bodyPr>
          <a:lstStyle>
            <a:lvl1pPr marL="0" indent="0">
              <a:lnSpc>
                <a:spcPct val="100000"/>
              </a:lnSpc>
              <a:buNone/>
              <a:defRPr sz="7199">
                <a:solidFill>
                  <a:schemeClr val="bg2"/>
                </a:solidFill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##</a:t>
            </a: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12FA07C5-3250-4C73-9BC8-EDBBA097D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204088" y="2094854"/>
            <a:ext cx="2053432" cy="1323975"/>
          </a:xfrm>
        </p:spPr>
        <p:txBody>
          <a:bodyPr lIns="90000" tIns="0">
            <a:noAutofit/>
          </a:bodyPr>
          <a:lstStyle>
            <a:lvl1pPr marL="0" indent="0">
              <a:lnSpc>
                <a:spcPct val="100000"/>
              </a:lnSpc>
              <a:buNone/>
              <a:defRPr sz="7199">
                <a:solidFill>
                  <a:schemeClr val="accent6"/>
                </a:solidFill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##</a:t>
            </a: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1CA8880A-FAC9-4167-9007-DBA9CD9C251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22370" y="2094854"/>
            <a:ext cx="2053432" cy="1323975"/>
          </a:xfrm>
        </p:spPr>
        <p:txBody>
          <a:bodyPr lIns="90000" tIns="0">
            <a:noAutofit/>
          </a:bodyPr>
          <a:lstStyle>
            <a:lvl1pPr marL="0" indent="0">
              <a:lnSpc>
                <a:spcPct val="100000"/>
              </a:lnSpc>
              <a:buNone/>
              <a:defRPr sz="7199">
                <a:solidFill>
                  <a:schemeClr val="accent1"/>
                </a:solidFill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##</a:t>
            </a:r>
          </a:p>
        </p:txBody>
      </p:sp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FBF1344F-0272-419A-8BCB-144D22935BC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885812" y="3418828"/>
            <a:ext cx="2067191" cy="2439129"/>
          </a:xfrm>
        </p:spPr>
        <p:txBody>
          <a:bodyPr wrap="square" rIns="0">
            <a:sp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8" name="Espace réservé du texte 8">
            <a:extLst>
              <a:ext uri="{FF2B5EF4-FFF2-40B4-BE49-F238E27FC236}">
                <a16:creationId xmlns:a16="http://schemas.microsoft.com/office/drawing/2014/main" id="{00869EE6-F2C2-4298-AD4B-C6639C58F35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204090" y="3418828"/>
            <a:ext cx="2067191" cy="2439129"/>
          </a:xfrm>
        </p:spPr>
        <p:txBody>
          <a:bodyPr wrap="square" rIns="0">
            <a:sp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9" name="Espace réservé du texte 8">
            <a:extLst>
              <a:ext uri="{FF2B5EF4-FFF2-40B4-BE49-F238E27FC236}">
                <a16:creationId xmlns:a16="http://schemas.microsoft.com/office/drawing/2014/main" id="{43D65CD8-1047-4916-BFDB-33EF50CF65F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522370" y="3418828"/>
            <a:ext cx="2067191" cy="2439129"/>
          </a:xfrm>
        </p:spPr>
        <p:txBody>
          <a:bodyPr wrap="square" rIns="0">
            <a:sp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67E1C736-1037-4199-B980-AD93D9ED8E8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568AF5B7-B9C0-0E76-1CA9-175FF6E54BE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ABB7B13-A970-1075-22C1-6EFC48F292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03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+ Emphase text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rme libre : forme 29">
            <a:extLst>
              <a:ext uri="{FF2B5EF4-FFF2-40B4-BE49-F238E27FC236}">
                <a16:creationId xmlns:a16="http://schemas.microsoft.com/office/drawing/2014/main" id="{20D0EC2F-43DB-45A8-A68A-7836007240F4}"/>
              </a:ext>
            </a:extLst>
          </p:cNvPr>
          <p:cNvSpPr/>
          <p:nvPr userDrawn="1"/>
        </p:nvSpPr>
        <p:spPr bwMode="ltGray">
          <a:xfrm flipH="1">
            <a:off x="5551488" y="3"/>
            <a:ext cx="4354512" cy="6858001"/>
          </a:xfrm>
          <a:custGeom>
            <a:avLst/>
            <a:gdLst>
              <a:gd name="connsiteX0" fmla="*/ 5359400 w 5359400"/>
              <a:gd name="connsiteY0" fmla="*/ 0 h 6719501"/>
              <a:gd name="connsiteX1" fmla="*/ 0 w 5359400"/>
              <a:gd name="connsiteY1" fmla="*/ 0 h 6719501"/>
              <a:gd name="connsiteX2" fmla="*/ 0 w 5359400"/>
              <a:gd name="connsiteY2" fmla="*/ 6719501 h 6719501"/>
              <a:gd name="connsiteX3" fmla="*/ 5359400 w 5359400"/>
              <a:gd name="connsiteY3" fmla="*/ 6719501 h 671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400" h="6719501">
                <a:moveTo>
                  <a:pt x="5359400" y="0"/>
                </a:moveTo>
                <a:lnTo>
                  <a:pt x="0" y="0"/>
                </a:lnTo>
                <a:lnTo>
                  <a:pt x="0" y="6719501"/>
                </a:lnTo>
                <a:lnTo>
                  <a:pt x="5359400" y="6719501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2D5969-D213-4E09-A103-363F83E9BCBD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181A6-DF10-441F-B476-018408812D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340265"/>
            <a:ext cx="3745704" cy="2872581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21CCA4FA-C4DB-12A6-8986-D7D006503FF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1D341D5-E66A-5450-97D7-AC40C2F5E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67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 + Emphase text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761994B9-7414-4198-B04E-3BF7BDC45D1D}"/>
              </a:ext>
            </a:extLst>
          </p:cNvPr>
          <p:cNvSpPr/>
          <p:nvPr userDrawn="1"/>
        </p:nvSpPr>
        <p:spPr>
          <a:xfrm flipH="1">
            <a:off x="5551488" y="3"/>
            <a:ext cx="4354512" cy="6858001"/>
          </a:xfrm>
          <a:custGeom>
            <a:avLst/>
            <a:gdLst>
              <a:gd name="connsiteX0" fmla="*/ 5359400 w 5359400"/>
              <a:gd name="connsiteY0" fmla="*/ 0 h 6719501"/>
              <a:gd name="connsiteX1" fmla="*/ 0 w 5359400"/>
              <a:gd name="connsiteY1" fmla="*/ 0 h 6719501"/>
              <a:gd name="connsiteX2" fmla="*/ 0 w 5359400"/>
              <a:gd name="connsiteY2" fmla="*/ 6719501 h 6719501"/>
              <a:gd name="connsiteX3" fmla="*/ 5359400 w 5359400"/>
              <a:gd name="connsiteY3" fmla="*/ 6719501 h 671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400" h="6719501">
                <a:moveTo>
                  <a:pt x="5359400" y="0"/>
                </a:moveTo>
                <a:lnTo>
                  <a:pt x="0" y="0"/>
                </a:lnTo>
                <a:lnTo>
                  <a:pt x="0" y="6719501"/>
                </a:lnTo>
                <a:lnTo>
                  <a:pt x="5359400" y="6719501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fr-FR" sz="1800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7ADBE2-FFCF-4D48-9015-3853F0A35D33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340265"/>
            <a:ext cx="3745704" cy="2872581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DA2652C7-FC22-4C7B-B515-4AED821A34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6DE6646E-6236-42C0-84D6-80C1677D7FE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23518" y="2236898"/>
            <a:ext cx="2500662" cy="3079305"/>
          </a:xfrm>
          <a:prstGeom prst="ellipse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8BE6BB9E-7DA6-E3BE-176A-13147DB9B20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3C13951-7C79-38FE-CED1-CD4D424ED4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80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+ Emphase text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761994B9-7414-4198-B04E-3BF7BDC45D1D}"/>
              </a:ext>
            </a:extLst>
          </p:cNvPr>
          <p:cNvSpPr/>
          <p:nvPr userDrawn="1"/>
        </p:nvSpPr>
        <p:spPr>
          <a:xfrm flipH="1">
            <a:off x="5551488" y="3"/>
            <a:ext cx="4354512" cy="6858001"/>
          </a:xfrm>
          <a:custGeom>
            <a:avLst/>
            <a:gdLst>
              <a:gd name="connsiteX0" fmla="*/ 5359400 w 5359400"/>
              <a:gd name="connsiteY0" fmla="*/ 0 h 6719501"/>
              <a:gd name="connsiteX1" fmla="*/ 0 w 5359400"/>
              <a:gd name="connsiteY1" fmla="*/ 0 h 6719501"/>
              <a:gd name="connsiteX2" fmla="*/ 0 w 5359400"/>
              <a:gd name="connsiteY2" fmla="*/ 6719501 h 6719501"/>
              <a:gd name="connsiteX3" fmla="*/ 5359400 w 5359400"/>
              <a:gd name="connsiteY3" fmla="*/ 6719501 h 671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400" h="6719501">
                <a:moveTo>
                  <a:pt x="5359400" y="0"/>
                </a:moveTo>
                <a:lnTo>
                  <a:pt x="0" y="0"/>
                </a:lnTo>
                <a:lnTo>
                  <a:pt x="0" y="6719501"/>
                </a:lnTo>
                <a:lnTo>
                  <a:pt x="5359400" y="6719501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fr-FR" sz="1800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7ADBE2-FFCF-4D48-9015-3853F0A35D33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340265"/>
            <a:ext cx="3745704" cy="2872581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DA2652C7-FC22-4C7B-B515-4AED821A34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0D0A6FB-C38B-4D86-9AB1-D5CBF9A308E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330202" y="2105007"/>
            <a:ext cx="4622798" cy="334309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6F6B047B-2E90-2619-2AA2-490240523D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B4E33C0-ADB5-F86B-939B-6DE4F59D56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63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+ Emphase text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761994B9-7414-4198-B04E-3BF7BDC45D1D}"/>
              </a:ext>
            </a:extLst>
          </p:cNvPr>
          <p:cNvSpPr/>
          <p:nvPr userDrawn="1"/>
        </p:nvSpPr>
        <p:spPr>
          <a:xfrm flipH="1">
            <a:off x="5551488" y="3"/>
            <a:ext cx="4354512" cy="6858001"/>
          </a:xfrm>
          <a:custGeom>
            <a:avLst/>
            <a:gdLst>
              <a:gd name="connsiteX0" fmla="*/ 5359400 w 5359400"/>
              <a:gd name="connsiteY0" fmla="*/ 0 h 6719501"/>
              <a:gd name="connsiteX1" fmla="*/ 0 w 5359400"/>
              <a:gd name="connsiteY1" fmla="*/ 0 h 6719501"/>
              <a:gd name="connsiteX2" fmla="*/ 0 w 5359400"/>
              <a:gd name="connsiteY2" fmla="*/ 6719501 h 6719501"/>
              <a:gd name="connsiteX3" fmla="*/ 5359400 w 5359400"/>
              <a:gd name="connsiteY3" fmla="*/ 6719501 h 671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400" h="6719501">
                <a:moveTo>
                  <a:pt x="5359400" y="0"/>
                </a:moveTo>
                <a:lnTo>
                  <a:pt x="0" y="0"/>
                </a:lnTo>
                <a:lnTo>
                  <a:pt x="0" y="6719501"/>
                </a:lnTo>
                <a:lnTo>
                  <a:pt x="5359400" y="6719501"/>
                </a:lnTo>
                <a:close/>
              </a:path>
            </a:pathLst>
          </a:cu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7ADBE2-FFCF-4D48-9015-3853F0A35D33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340265"/>
            <a:ext cx="3745704" cy="2872581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DA2652C7-FC22-4C7B-B515-4AED821A34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CAABF54F-3246-C61C-F5A7-7B0D0E35696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85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 + Emphase text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761994B9-7414-4198-B04E-3BF7BDC45D1D}"/>
              </a:ext>
            </a:extLst>
          </p:cNvPr>
          <p:cNvSpPr/>
          <p:nvPr userDrawn="1"/>
        </p:nvSpPr>
        <p:spPr>
          <a:xfrm flipH="1">
            <a:off x="5551488" y="3"/>
            <a:ext cx="4354512" cy="6858001"/>
          </a:xfrm>
          <a:custGeom>
            <a:avLst/>
            <a:gdLst>
              <a:gd name="connsiteX0" fmla="*/ 5359400 w 5359400"/>
              <a:gd name="connsiteY0" fmla="*/ 0 h 6719501"/>
              <a:gd name="connsiteX1" fmla="*/ 0 w 5359400"/>
              <a:gd name="connsiteY1" fmla="*/ 0 h 6719501"/>
              <a:gd name="connsiteX2" fmla="*/ 0 w 5359400"/>
              <a:gd name="connsiteY2" fmla="*/ 6719501 h 6719501"/>
              <a:gd name="connsiteX3" fmla="*/ 5359400 w 5359400"/>
              <a:gd name="connsiteY3" fmla="*/ 6719501 h 671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400" h="6719501">
                <a:moveTo>
                  <a:pt x="5359400" y="0"/>
                </a:moveTo>
                <a:lnTo>
                  <a:pt x="0" y="0"/>
                </a:lnTo>
                <a:lnTo>
                  <a:pt x="0" y="6719501"/>
                </a:lnTo>
                <a:lnTo>
                  <a:pt x="5359400" y="6719501"/>
                </a:lnTo>
                <a:close/>
              </a:path>
            </a:pathLst>
          </a:cu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7ADBE2-FFCF-4D48-9015-3853F0A35D33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340265"/>
            <a:ext cx="3745704" cy="2872581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DA2652C7-FC22-4C7B-B515-4AED821A34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6DE6646E-6236-42C0-84D6-80C1677D7FE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23518" y="2236898"/>
            <a:ext cx="2500662" cy="3079305"/>
          </a:xfrm>
          <a:prstGeom prst="ellipse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FE12B357-9EAC-BA30-C16A-F9C82BE72CA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90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+ Emphase text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761994B9-7414-4198-B04E-3BF7BDC45D1D}"/>
              </a:ext>
            </a:extLst>
          </p:cNvPr>
          <p:cNvSpPr/>
          <p:nvPr userDrawn="1"/>
        </p:nvSpPr>
        <p:spPr>
          <a:xfrm flipH="1">
            <a:off x="5551488" y="3"/>
            <a:ext cx="4354512" cy="6858001"/>
          </a:xfrm>
          <a:custGeom>
            <a:avLst/>
            <a:gdLst>
              <a:gd name="connsiteX0" fmla="*/ 5359400 w 5359400"/>
              <a:gd name="connsiteY0" fmla="*/ 0 h 6719501"/>
              <a:gd name="connsiteX1" fmla="*/ 0 w 5359400"/>
              <a:gd name="connsiteY1" fmla="*/ 0 h 6719501"/>
              <a:gd name="connsiteX2" fmla="*/ 0 w 5359400"/>
              <a:gd name="connsiteY2" fmla="*/ 6719501 h 6719501"/>
              <a:gd name="connsiteX3" fmla="*/ 5359400 w 5359400"/>
              <a:gd name="connsiteY3" fmla="*/ 6719501 h 671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400" h="6719501">
                <a:moveTo>
                  <a:pt x="5359400" y="0"/>
                </a:moveTo>
                <a:lnTo>
                  <a:pt x="0" y="0"/>
                </a:lnTo>
                <a:lnTo>
                  <a:pt x="0" y="6719501"/>
                </a:lnTo>
                <a:lnTo>
                  <a:pt x="5359400" y="6719501"/>
                </a:lnTo>
                <a:close/>
              </a:path>
            </a:pathLst>
          </a:cu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fr-FR" sz="1800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7ADBE2-FFCF-4D48-9015-3853F0A35D33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340265"/>
            <a:ext cx="3745704" cy="2872581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DA2652C7-FC22-4C7B-B515-4AED821A34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0D0A6FB-C38B-4D86-9AB1-D5CBF9A308E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330202" y="2105007"/>
            <a:ext cx="4622798" cy="334309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8348077A-6399-0E9E-A4B9-DAEF12CD7CE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8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+ Emphase text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rme libre : forme 34">
            <a:extLst>
              <a:ext uri="{FF2B5EF4-FFF2-40B4-BE49-F238E27FC236}">
                <a16:creationId xmlns:a16="http://schemas.microsoft.com/office/drawing/2014/main" id="{86F958CF-9779-4E87-A829-D59667F94C49}"/>
              </a:ext>
            </a:extLst>
          </p:cNvPr>
          <p:cNvSpPr/>
          <p:nvPr userDrawn="1"/>
        </p:nvSpPr>
        <p:spPr>
          <a:xfrm flipH="1">
            <a:off x="5551488" y="3"/>
            <a:ext cx="4354512" cy="6858001"/>
          </a:xfrm>
          <a:custGeom>
            <a:avLst/>
            <a:gdLst>
              <a:gd name="connsiteX0" fmla="*/ 5359400 w 5359400"/>
              <a:gd name="connsiteY0" fmla="*/ 0 h 6719502"/>
              <a:gd name="connsiteX1" fmla="*/ 0 w 5359400"/>
              <a:gd name="connsiteY1" fmla="*/ 0 h 6719502"/>
              <a:gd name="connsiteX2" fmla="*/ 0 w 5359400"/>
              <a:gd name="connsiteY2" fmla="*/ 6719502 h 6719502"/>
              <a:gd name="connsiteX3" fmla="*/ 5359400 w 5359400"/>
              <a:gd name="connsiteY3" fmla="*/ 6719502 h 6719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400" h="6719502">
                <a:moveTo>
                  <a:pt x="5359400" y="0"/>
                </a:moveTo>
                <a:lnTo>
                  <a:pt x="0" y="0"/>
                </a:lnTo>
                <a:lnTo>
                  <a:pt x="0" y="6719502"/>
                </a:lnTo>
                <a:lnTo>
                  <a:pt x="5359400" y="6719502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464C299-B9F3-4B34-A3C9-DE1E4411716E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340265"/>
            <a:ext cx="3745704" cy="2872581"/>
          </a:xfrm>
        </p:spPr>
        <p:txBody>
          <a:bodyPr wrap="square" anchor="ctr">
            <a:sp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9AE5977-DD37-4F0E-8185-0FACFC40A7A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7743" y="2453176"/>
            <a:ext cx="4616007" cy="2646750"/>
          </a:xfrm>
        </p:spPr>
        <p:txBody>
          <a:bodyPr wrap="none" anchor="ctr">
            <a:spAutoFit/>
          </a:bodyPr>
          <a:lstStyle>
            <a:lvl1pPr marL="0" indent="0" algn="ctr">
              <a:lnSpc>
                <a:spcPct val="100000"/>
              </a:lnSpc>
              <a:buNone/>
              <a:defRPr sz="16599" b="0">
                <a:solidFill>
                  <a:schemeClr val="accent1"/>
                </a:solidFill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52%</a:t>
            </a:r>
          </a:p>
        </p:txBody>
      </p:sp>
      <p:sp>
        <p:nvSpPr>
          <p:cNvPr id="37" name="Espace réservé du texte 2">
            <a:extLst>
              <a:ext uri="{FF2B5EF4-FFF2-40B4-BE49-F238E27FC236}">
                <a16:creationId xmlns:a16="http://schemas.microsoft.com/office/drawing/2014/main" id="{C95F4AA7-DC43-4F48-A521-39EA6BAE85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99293636-ABBC-F5CB-63D7-D92BAAF32EA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63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 + Emphase text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761994B9-7414-4198-B04E-3BF7BDC45D1D}"/>
              </a:ext>
            </a:extLst>
          </p:cNvPr>
          <p:cNvSpPr/>
          <p:nvPr userDrawn="1"/>
        </p:nvSpPr>
        <p:spPr>
          <a:xfrm flipH="1">
            <a:off x="5551488" y="3"/>
            <a:ext cx="4354512" cy="6858001"/>
          </a:xfrm>
          <a:custGeom>
            <a:avLst/>
            <a:gdLst>
              <a:gd name="connsiteX0" fmla="*/ 5359400 w 5359400"/>
              <a:gd name="connsiteY0" fmla="*/ 0 h 6719501"/>
              <a:gd name="connsiteX1" fmla="*/ 0 w 5359400"/>
              <a:gd name="connsiteY1" fmla="*/ 0 h 6719501"/>
              <a:gd name="connsiteX2" fmla="*/ 0 w 5359400"/>
              <a:gd name="connsiteY2" fmla="*/ 6719501 h 6719501"/>
              <a:gd name="connsiteX3" fmla="*/ 5359400 w 5359400"/>
              <a:gd name="connsiteY3" fmla="*/ 6719501 h 671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400" h="6719501">
                <a:moveTo>
                  <a:pt x="5359400" y="0"/>
                </a:moveTo>
                <a:lnTo>
                  <a:pt x="0" y="0"/>
                </a:lnTo>
                <a:lnTo>
                  <a:pt x="0" y="6719501"/>
                </a:lnTo>
                <a:lnTo>
                  <a:pt x="5359400" y="671950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fr-FR" sz="1800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7ADBE2-FFCF-4D48-9015-3853F0A35D33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340265"/>
            <a:ext cx="3745704" cy="2872581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DA2652C7-FC22-4C7B-B515-4AED821A34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6DE6646E-6236-42C0-84D6-80C1677D7FE9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30201" y="1981221"/>
            <a:ext cx="968090" cy="119210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fr-FR" dirty="0"/>
              <a:t> 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4754A0E4-1B40-4D75-9EBC-E95D5EB912B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2248368" y="1981221"/>
            <a:ext cx="968090" cy="119210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fr-FR" dirty="0"/>
              <a:t> 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F94AC08A-DC54-4569-9E46-A5DEB54EA49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166535" y="1981221"/>
            <a:ext cx="968090" cy="119210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fr-FR" dirty="0"/>
              <a:t> 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55CEF124-2140-4B8F-970B-1EB5471F84B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30201" y="3978128"/>
            <a:ext cx="968090" cy="119210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fr-FR" dirty="0"/>
              <a:t> </a:t>
            </a:r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97EC0EB0-D71E-4DBA-9E3B-0974C7F446BF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248368" y="3978128"/>
            <a:ext cx="968090" cy="119210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fr-FR" dirty="0"/>
              <a:t> </a:t>
            </a: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12DF89A0-EEA6-4611-8D03-AA7331B76599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166535" y="3978128"/>
            <a:ext cx="968090" cy="119210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fr-FR" dirty="0"/>
              <a:t> 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85BDEC94-F4AB-0498-860B-4D15E79A75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159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us-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D08959-DE77-46DB-ABA7-DC0CEC766780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181A6-DF10-441F-B476-018408812D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50" y="972088"/>
            <a:ext cx="9242652" cy="400110"/>
          </a:xfrm>
        </p:spPr>
        <p:txBody>
          <a:bodyPr wrap="square"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E790565F-4A33-4A20-98C7-DBFC1613A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040" y="1825625"/>
            <a:ext cx="9250760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32B9077-4CB3-48CE-B975-B3418C13E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442819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+ Emphase text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rme libre : forme 30">
            <a:extLst>
              <a:ext uri="{FF2B5EF4-FFF2-40B4-BE49-F238E27FC236}">
                <a16:creationId xmlns:a16="http://schemas.microsoft.com/office/drawing/2014/main" id="{761994B9-7414-4198-B04E-3BF7BDC45D1D}"/>
              </a:ext>
            </a:extLst>
          </p:cNvPr>
          <p:cNvSpPr/>
          <p:nvPr userDrawn="1"/>
        </p:nvSpPr>
        <p:spPr>
          <a:xfrm flipH="1">
            <a:off x="5551488" y="3"/>
            <a:ext cx="4354512" cy="6858001"/>
          </a:xfrm>
          <a:custGeom>
            <a:avLst/>
            <a:gdLst>
              <a:gd name="connsiteX0" fmla="*/ 5359400 w 5359400"/>
              <a:gd name="connsiteY0" fmla="*/ 0 h 6719501"/>
              <a:gd name="connsiteX1" fmla="*/ 0 w 5359400"/>
              <a:gd name="connsiteY1" fmla="*/ 0 h 6719501"/>
              <a:gd name="connsiteX2" fmla="*/ 0 w 5359400"/>
              <a:gd name="connsiteY2" fmla="*/ 6719501 h 6719501"/>
              <a:gd name="connsiteX3" fmla="*/ 5359400 w 5359400"/>
              <a:gd name="connsiteY3" fmla="*/ 6719501 h 671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9400" h="6719501">
                <a:moveTo>
                  <a:pt x="5359400" y="0"/>
                </a:moveTo>
                <a:lnTo>
                  <a:pt x="0" y="0"/>
                </a:lnTo>
                <a:lnTo>
                  <a:pt x="0" y="6719501"/>
                </a:lnTo>
                <a:lnTo>
                  <a:pt x="5359400" y="671950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fr-FR" sz="1800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7ADBE2-FFCF-4D48-9015-3853F0A35D33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340265"/>
            <a:ext cx="3745704" cy="2872581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DA2652C7-FC22-4C7B-B515-4AED821A34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0D0A6FB-C38B-4D86-9AB1-D5CBF9A308E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330202" y="1902077"/>
            <a:ext cx="4891084" cy="1060889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F2919BC3-406A-48E3-9A33-E2354A0DA4C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330202" y="3169323"/>
            <a:ext cx="4891084" cy="1060889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22" name="Espace réservé du contenu 3">
            <a:extLst>
              <a:ext uri="{FF2B5EF4-FFF2-40B4-BE49-F238E27FC236}">
                <a16:creationId xmlns:a16="http://schemas.microsoft.com/office/drawing/2014/main" id="{B8AA2B86-C6BF-4413-821D-369BD1A48C2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30202" y="4436568"/>
            <a:ext cx="4891084" cy="1060889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64ABF39D-9F22-FCED-126F-9A25E3DF665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56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re et sous-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4BF591-850E-49B2-98D8-C2C56C02AB06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181A6-DF10-441F-B476-018408812D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0094" y="2817313"/>
            <a:ext cx="3745704" cy="1918474"/>
          </a:xfrm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3" name="Espace réservé pour une image  22">
            <a:extLst>
              <a:ext uri="{FF2B5EF4-FFF2-40B4-BE49-F238E27FC236}">
                <a16:creationId xmlns:a16="http://schemas.microsoft.com/office/drawing/2014/main" id="{C3A2AC48-8A60-4346-99E2-C569274B193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" y="1778002"/>
            <a:ext cx="5551489" cy="4098926"/>
          </a:xfrm>
          <a:custGeom>
            <a:avLst/>
            <a:gdLst>
              <a:gd name="connsiteX0" fmla="*/ 0 w 6663711"/>
              <a:gd name="connsiteY0" fmla="*/ 0 h 4098926"/>
              <a:gd name="connsiteX1" fmla="*/ 6663711 w 6663711"/>
              <a:gd name="connsiteY1" fmla="*/ 0 h 4098926"/>
              <a:gd name="connsiteX2" fmla="*/ 6663711 w 6663711"/>
              <a:gd name="connsiteY2" fmla="*/ 4098926 h 4098926"/>
              <a:gd name="connsiteX3" fmla="*/ 0 w 6663711"/>
              <a:gd name="connsiteY3" fmla="*/ 4098926 h 40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3711" h="4098926">
                <a:moveTo>
                  <a:pt x="0" y="0"/>
                </a:moveTo>
                <a:lnTo>
                  <a:pt x="6663711" y="0"/>
                </a:lnTo>
                <a:lnTo>
                  <a:pt x="6663711" y="4098926"/>
                </a:lnTo>
                <a:lnTo>
                  <a:pt x="0" y="4098926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pic>
        <p:nvPicPr>
          <p:cNvPr id="4" name="Image 3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5F8B156E-C05C-98CB-A391-5810B476244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769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Accentuation v1">
    <p:bg>
      <p:bgPr>
        <a:solidFill>
          <a:schemeClr val="accent4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F35FFE8-8C10-4D16-BAD1-37CF34655284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181A6-DF10-441F-B476-018408812D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A0CD758-A7AD-4BEE-914B-9619FF80A7F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0200" y="3237943"/>
            <a:ext cx="9250760" cy="1077218"/>
          </a:xfrm>
        </p:spPr>
        <p:txBody>
          <a:bodyPr wrap="square" anchor="ctr">
            <a:spAutoFit/>
          </a:bodyPr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  <a:lvl2pPr marL="131758" indent="0">
              <a:buFont typeface="Arial" panose="020B0604020202020204" pitchFamily="34" charset="0"/>
              <a:buNone/>
              <a:defRPr sz="2800" b="0">
                <a:latin typeface="+mj-lt"/>
              </a:defRPr>
            </a:lvl2pPr>
            <a:lvl3pPr marL="398446" indent="0">
              <a:buNone/>
              <a:defRPr sz="2400" b="0">
                <a:latin typeface="+mj-lt"/>
              </a:defRPr>
            </a:lvl3pPr>
            <a:lvl4pPr marL="665134" indent="0">
              <a:buNone/>
              <a:defRPr sz="2000" b="0">
                <a:latin typeface="+mj-lt"/>
              </a:defRPr>
            </a:lvl4pPr>
            <a:lvl5pPr marL="931824" indent="0">
              <a:buNone/>
              <a:defRPr sz="2000" b="0">
                <a:latin typeface="+mj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4CAAE5BA-6415-AB72-B4A9-5037D5246E6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402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Accentuation v2">
    <p:bg>
      <p:bgPr>
        <a:solidFill>
          <a:schemeClr val="accent2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B77D9F-424D-4DDA-B3D8-60D2F8A8CB97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181A6-DF10-441F-B476-018408812D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A0CD758-A7AD-4BEE-914B-9619FF80A7F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0200" y="3237943"/>
            <a:ext cx="9250760" cy="1077218"/>
          </a:xfrm>
        </p:spPr>
        <p:txBody>
          <a:bodyPr wrap="square" anchor="ctr">
            <a:spAutoFit/>
          </a:bodyPr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  <a:lvl2pPr marL="131758" indent="0">
              <a:buFont typeface="Arial" panose="020B0604020202020204" pitchFamily="34" charset="0"/>
              <a:buNone/>
              <a:defRPr sz="2800" b="0">
                <a:latin typeface="+mj-lt"/>
              </a:defRPr>
            </a:lvl2pPr>
            <a:lvl3pPr marL="398446" indent="0">
              <a:buNone/>
              <a:defRPr sz="2400" b="0">
                <a:latin typeface="+mj-lt"/>
              </a:defRPr>
            </a:lvl3pPr>
            <a:lvl4pPr marL="665134" indent="0">
              <a:buNone/>
              <a:defRPr sz="2000" b="0">
                <a:latin typeface="+mj-lt"/>
              </a:defRPr>
            </a:lvl4pPr>
            <a:lvl5pPr marL="931824" indent="0">
              <a:buNone/>
              <a:defRPr sz="2000" b="0">
                <a:latin typeface="+mj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B071AC1B-D714-EEF8-808E-5A397BD6DAA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286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Accentuation v3">
    <p:bg>
      <p:bgPr>
        <a:solidFill>
          <a:schemeClr val="accent1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F8A5EC5-A781-43B0-9E3D-2F51247B7DBE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181A6-DF10-441F-B476-018408812D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A0CD758-A7AD-4BEE-914B-9619FF80A7F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0200" y="3237943"/>
            <a:ext cx="9250760" cy="1077218"/>
          </a:xfrm>
        </p:spPr>
        <p:txBody>
          <a:bodyPr wrap="square" anchor="ctr">
            <a:spAutoFit/>
          </a:bodyPr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  <a:lvl2pPr marL="131758" indent="0">
              <a:buFont typeface="Arial" panose="020B0604020202020204" pitchFamily="34" charset="0"/>
              <a:buNone/>
              <a:defRPr sz="2800" b="0">
                <a:latin typeface="+mj-lt"/>
              </a:defRPr>
            </a:lvl2pPr>
            <a:lvl3pPr marL="398446" indent="0">
              <a:buNone/>
              <a:defRPr sz="2400" b="0">
                <a:latin typeface="+mj-lt"/>
              </a:defRPr>
            </a:lvl3pPr>
            <a:lvl4pPr marL="665134" indent="0">
              <a:buNone/>
              <a:defRPr sz="2000" b="0">
                <a:latin typeface="+mj-lt"/>
              </a:defRPr>
            </a:lvl4pPr>
            <a:lvl5pPr marL="931824" indent="0">
              <a:buNone/>
              <a:defRPr sz="2000" b="0">
                <a:latin typeface="+mj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E3027B9F-8710-9222-548A-6A16708CD5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63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A4AF0CD-0EA1-4ADE-8B67-2EC3C4ACAE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931" y="754291"/>
            <a:ext cx="1273629" cy="2163083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16599" b="1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C8E75D8-A3C7-4951-917A-55FA1534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29" y="2917375"/>
            <a:ext cx="6733722" cy="544765"/>
          </a:xfrm>
        </p:spPr>
        <p:txBody>
          <a:bodyPr anchor="t" anchorCtr="0">
            <a:sp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79513E41-B7E0-4789-B168-0F0B8E0569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8930" y="4168005"/>
            <a:ext cx="505908" cy="369332"/>
          </a:xfrm>
        </p:spPr>
        <p:txBody>
          <a:bodyPr wrap="none">
            <a:spAutoFit/>
          </a:bodyPr>
          <a:lstStyle>
            <a:lvl1pPr>
              <a:defRPr sz="1800">
                <a:solidFill>
                  <a:schemeClr val="tx1"/>
                </a:solidFill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1.1</a:t>
            </a:r>
          </a:p>
        </p:txBody>
      </p:sp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5FE700EE-0FCE-49C5-9867-C349D931C4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5238" y="41680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C4754D67-D3BB-48E1-8246-80DAF6C48B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68932" y="4574404"/>
            <a:ext cx="520335" cy="369332"/>
          </a:xfrm>
        </p:spPr>
        <p:txBody>
          <a:bodyPr wrap="none">
            <a:spAutoFit/>
          </a:bodyPr>
          <a:lstStyle>
            <a:lvl1pPr>
              <a:defRPr sz="1800">
                <a:solidFill>
                  <a:schemeClr val="tx1"/>
                </a:solidFill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1.2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B42A68A0-E21A-44A9-8FEB-8A6846AFD4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95238" y="45744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9" name="Espace réservé du texte 3">
            <a:extLst>
              <a:ext uri="{FF2B5EF4-FFF2-40B4-BE49-F238E27FC236}">
                <a16:creationId xmlns:a16="http://schemas.microsoft.com/office/drawing/2014/main" id="{C8A4DCDE-E5F2-49C5-9231-9F014186E7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8930" y="4980804"/>
            <a:ext cx="523541" cy="369332"/>
          </a:xfrm>
        </p:spPr>
        <p:txBody>
          <a:bodyPr wrap="none">
            <a:spAutoFit/>
          </a:bodyPr>
          <a:lstStyle>
            <a:lvl1pPr>
              <a:defRPr sz="1800">
                <a:solidFill>
                  <a:schemeClr val="tx1"/>
                </a:solidFill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1.3</a:t>
            </a:r>
          </a:p>
        </p:txBody>
      </p:sp>
      <p:sp>
        <p:nvSpPr>
          <p:cNvPr id="20" name="Espace réservé du texte 3">
            <a:extLst>
              <a:ext uri="{FF2B5EF4-FFF2-40B4-BE49-F238E27FC236}">
                <a16:creationId xmlns:a16="http://schemas.microsoft.com/office/drawing/2014/main" id="{E739E720-FF0C-4CF2-A2A5-7D83611C23A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95238" y="49808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21" name="Espace réservé du texte 3">
            <a:extLst>
              <a:ext uri="{FF2B5EF4-FFF2-40B4-BE49-F238E27FC236}">
                <a16:creationId xmlns:a16="http://schemas.microsoft.com/office/drawing/2014/main" id="{B468561D-E402-46B2-92AA-C03E0CA710D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68931" y="5387205"/>
            <a:ext cx="526747" cy="369332"/>
          </a:xfrm>
        </p:spPr>
        <p:txBody>
          <a:bodyPr wrap="none">
            <a:spAutoFit/>
          </a:bodyPr>
          <a:lstStyle>
            <a:lvl1pPr>
              <a:defRPr sz="1800">
                <a:solidFill>
                  <a:schemeClr val="tx1"/>
                </a:solidFill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1.4</a:t>
            </a:r>
          </a:p>
        </p:txBody>
      </p:sp>
      <p:sp>
        <p:nvSpPr>
          <p:cNvPr id="22" name="Espace réservé du texte 3">
            <a:extLst>
              <a:ext uri="{FF2B5EF4-FFF2-40B4-BE49-F238E27FC236}">
                <a16:creationId xmlns:a16="http://schemas.microsoft.com/office/drawing/2014/main" id="{8F0F2270-5736-48F1-B31A-BCD2AEA038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95238" y="53872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23" name="Espace réservé du texte 3">
            <a:extLst>
              <a:ext uri="{FF2B5EF4-FFF2-40B4-BE49-F238E27FC236}">
                <a16:creationId xmlns:a16="http://schemas.microsoft.com/office/drawing/2014/main" id="{9A2FF6D0-8561-4DE2-8AD7-693A51B1E17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68928" y="5793605"/>
            <a:ext cx="525144" cy="369332"/>
          </a:xfrm>
        </p:spPr>
        <p:txBody>
          <a:bodyPr wrap="none">
            <a:spAutoFit/>
          </a:bodyPr>
          <a:lstStyle>
            <a:lvl1pPr>
              <a:defRPr sz="1800">
                <a:solidFill>
                  <a:schemeClr val="tx1"/>
                </a:solidFill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1.5</a:t>
            </a:r>
          </a:p>
        </p:txBody>
      </p:sp>
      <p:sp>
        <p:nvSpPr>
          <p:cNvPr id="24" name="Espace réservé du texte 3">
            <a:extLst>
              <a:ext uri="{FF2B5EF4-FFF2-40B4-BE49-F238E27FC236}">
                <a16:creationId xmlns:a16="http://schemas.microsoft.com/office/drawing/2014/main" id="{0A9979DA-ADC5-4B49-9DFC-C025BE6A689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5238" y="57936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9821D6EB-4984-9BB3-8509-C517837D09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50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E75D8-A3C7-4951-917A-55FA1534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29" y="2917375"/>
            <a:ext cx="6733722" cy="544765"/>
          </a:xfrm>
        </p:spPr>
        <p:txBody>
          <a:bodyPr anchor="t" anchorCtr="0">
            <a:spAutoFit/>
          </a:bodyPr>
          <a:lstStyle>
            <a:lvl1pPr marL="0" indent="0">
              <a:buNone/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A4AF0CD-0EA1-4ADE-8B67-2EC3C4ACAE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931" y="754291"/>
            <a:ext cx="1273629" cy="2163083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16599" b="1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9EAF5090-4FE4-40D4-B56D-DEC1B9C912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8930" y="4168005"/>
            <a:ext cx="505908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1.1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6B0E5530-DB90-4BBD-8D09-D36F0EDF75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5238" y="41680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02B62836-B07B-4DA3-A36E-FA590D2582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68932" y="4574404"/>
            <a:ext cx="520335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1.2</a:t>
            </a: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992700A3-94B4-4595-9D72-478A947D07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95238" y="45744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44C72D99-87A0-40D6-B32A-0088521FA0E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8930" y="4980804"/>
            <a:ext cx="523541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1.3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B6E3E8C4-BA6A-4942-A1CD-821391D0C5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95238" y="49808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CDA6CB76-3F86-4AFF-B4BE-A48EA53D7EC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68931" y="5387205"/>
            <a:ext cx="526747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1.4</a:t>
            </a:r>
          </a:p>
        </p:txBody>
      </p:sp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1E9E25CB-2472-4E9B-87B3-F475B2541D5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95238" y="53872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99F92B3B-3A14-4AB6-AF6C-516B73AD60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68928" y="5793605"/>
            <a:ext cx="525144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1.5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E5C8FB09-71D9-4892-9A1A-346414281A7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5238" y="57936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9BB3C7E0-EA6F-5B5F-9EF8-D8D15B3533B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81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E75D8-A3C7-4951-917A-55FA1534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29" y="2917375"/>
            <a:ext cx="6733722" cy="544765"/>
          </a:xfrm>
        </p:spPr>
        <p:txBody>
          <a:bodyPr anchor="t" anchorCtr="0">
            <a:spAutoFit/>
          </a:bodyPr>
          <a:lstStyle>
            <a:lvl1pPr marL="0" indent="0">
              <a:buNone/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A4AF0CD-0EA1-4ADE-8B67-2EC3C4ACAE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931" y="754291"/>
            <a:ext cx="1273629" cy="2163083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16599" b="1">
                <a:solidFill>
                  <a:schemeClr val="accent5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BD8CE2C9-4ADF-4537-B1E3-6638B9C9DC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8930" y="4168005"/>
            <a:ext cx="505908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1.1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DC57868-3A89-4EBE-A976-5DFBFB22A6E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5238" y="41680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1E124F59-291D-4EDB-9036-740B4F3FED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68932" y="4574404"/>
            <a:ext cx="520335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1.2</a:t>
            </a: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A7E88F9F-8644-418A-849C-2C3A0B9545A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95238" y="45744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FABA6DC2-0DE5-4454-A517-E1F3EC0DCF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8930" y="4980804"/>
            <a:ext cx="523541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1.3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056303-DEC0-46FE-9E9D-663B08E8270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95238" y="49808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4AE4E4D4-F945-432F-8A71-AC1B5FD0C54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68931" y="5387205"/>
            <a:ext cx="526747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1.4</a:t>
            </a:r>
          </a:p>
        </p:txBody>
      </p:sp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FB655D46-92B2-403E-A003-816C25E0F2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95238" y="53872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BFAE204D-8189-4996-8585-E9B70BCCA44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68928" y="5793605"/>
            <a:ext cx="525144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1.5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19000C0F-60DF-4688-9F01-4FF4EC9BB08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5238" y="57936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E5067276-F51E-DBEA-960F-A21D10A134E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5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E75D8-A3C7-4951-917A-55FA1534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29" y="2917375"/>
            <a:ext cx="6733722" cy="544765"/>
          </a:xfrm>
        </p:spPr>
        <p:txBody>
          <a:bodyPr anchor="t" anchorCtr="0">
            <a:spAutoFit/>
          </a:bodyPr>
          <a:lstStyle>
            <a:lvl1pPr marL="0" indent="0">
              <a:buNone/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A4AF0CD-0EA1-4ADE-8B67-2EC3C4ACAE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931" y="754291"/>
            <a:ext cx="1273629" cy="2163083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16599" b="1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4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4ED6EE49-C01D-427E-9971-559F076BC5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8930" y="4168005"/>
            <a:ext cx="505908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1.1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C266B2C0-5096-4069-89A0-57E8A7C8D93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5238" y="41680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6407A47F-55DC-4608-A587-D1C6F57C2F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68932" y="4574404"/>
            <a:ext cx="520335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1.2</a:t>
            </a: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6323D45E-4E10-4BA3-ABD9-987A3180DD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95238" y="45744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CAF60788-8485-42CA-9661-79C991A57E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8930" y="4980804"/>
            <a:ext cx="523541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1.3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036F8739-67B1-4659-96EE-1AE1AFAA7B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95238" y="49808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439F7334-832D-48D2-8645-52EA8DD250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68931" y="5387205"/>
            <a:ext cx="526747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1.4</a:t>
            </a:r>
          </a:p>
        </p:txBody>
      </p:sp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B108639E-445A-4771-BCAF-5DF90C4185E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95238" y="53872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D7A32799-57C3-46A4-B322-7467175A5C3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68928" y="5793605"/>
            <a:ext cx="525144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1.5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E580E110-951D-4FA2-A284-0E9F75ABCF7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5238" y="57936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C660848A-C0EB-5320-EC96-5048634B5C1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04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E75D8-A3C7-4951-917A-55FA1534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29" y="2917375"/>
            <a:ext cx="6733722" cy="544765"/>
          </a:xfrm>
        </p:spPr>
        <p:txBody>
          <a:bodyPr anchor="t" anchorCtr="0">
            <a:spAutoFit/>
          </a:bodyPr>
          <a:lstStyle>
            <a:lvl1pPr marL="0" indent="0">
              <a:buNone/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A4AF0CD-0EA1-4ADE-8B67-2EC3C4ACAE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931" y="754291"/>
            <a:ext cx="1273629" cy="2163083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16599" b="1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5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344F9780-3BC2-4DCA-BCB7-32A341A9C2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8930" y="4168005"/>
            <a:ext cx="505908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1.1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ACA71369-E1EC-416B-90B8-3319A35AC5C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5238" y="41680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721FDE0B-8F69-4445-B5A7-D2DDE21EBF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68932" y="4574404"/>
            <a:ext cx="520335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1.2</a:t>
            </a: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00E24EFB-E577-4529-B112-03A3EB1B94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95238" y="45744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7F47570A-1821-4415-90F5-8AB04A43FA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8930" y="4980804"/>
            <a:ext cx="523541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1.3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F96201E5-1332-499D-AB0F-DD33A55983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95238" y="49808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BC483EEE-F7F3-4CCA-BC8A-AC5F8AFE31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68931" y="5387205"/>
            <a:ext cx="526747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1.4</a:t>
            </a:r>
          </a:p>
        </p:txBody>
      </p:sp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FEFD8D03-C23A-4F5F-B6B2-A3FC4C820F7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95238" y="53872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EB6DE3C7-ECE1-4451-82EB-F81CEC2724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68928" y="5793605"/>
            <a:ext cx="525144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1.5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FDFC5C4E-56AB-41D9-9B49-DD1FDEFCC24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5238" y="57936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61C58471-099A-9340-1D48-529FA3C5EEB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2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uverture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EDF1C6-E97E-48D9-8D20-948AB20D5E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040" y="803048"/>
            <a:ext cx="8342710" cy="706437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4800">
                <a:solidFill>
                  <a:schemeClr val="tx1"/>
                </a:solidFill>
                <a:latin typeface="MAIF Light" panose="020B0403020200030B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CD9051-5A79-4E1B-B914-7591251C6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040" y="1468438"/>
            <a:ext cx="8342710" cy="505505"/>
          </a:xfrm>
        </p:spPr>
        <p:txBody>
          <a:bodyPr/>
          <a:lstStyle>
            <a:lvl1pPr marL="174618" indent="0" algn="l">
              <a:buNone/>
              <a:defRPr sz="2400">
                <a:solidFill>
                  <a:schemeClr val="tx1"/>
                </a:solidFill>
              </a:defRPr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2" indent="0" algn="ctr">
              <a:buNone/>
              <a:defRPr sz="1600"/>
            </a:lvl4pPr>
            <a:lvl5pPr marL="1828722" indent="0" algn="ctr">
              <a:buNone/>
              <a:defRPr sz="1600"/>
            </a:lvl5pPr>
            <a:lvl6pPr marL="2285903" indent="0" algn="ctr">
              <a:buNone/>
              <a:defRPr sz="1600"/>
            </a:lvl6pPr>
            <a:lvl7pPr marL="2743083" indent="0" algn="ctr">
              <a:buNone/>
              <a:defRPr sz="1600"/>
            </a:lvl7pPr>
            <a:lvl8pPr marL="3200264" indent="0" algn="ctr">
              <a:buNone/>
              <a:defRPr sz="1600"/>
            </a:lvl8pPr>
            <a:lvl9pPr marL="3657444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D1F3D4-7166-4EA4-8112-066CDB4B6D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5040" y="464459"/>
            <a:ext cx="222885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fld id="{9047EA75-1571-4DC8-8712-B6EC444F4368}" type="datetime1">
              <a:rPr lang="en-GB" smtClean="0"/>
              <a:pPr/>
              <a:t>23/01/2026</a:t>
            </a:fld>
            <a:endParaRPr lang="en-GB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294C3B9-F982-4AA5-A713-6AE0D66D9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8429" y="6858003"/>
            <a:ext cx="1400770" cy="365125"/>
          </a:xfrm>
        </p:spPr>
        <p:txBody>
          <a:bodyPr/>
          <a:lstStyle>
            <a:lvl1pPr>
              <a:defRPr sz="100"/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0F35AB9-B9F0-4DCB-A010-640FCC46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5040" y="6858003"/>
            <a:ext cx="425648" cy="365125"/>
          </a:xfrm>
        </p:spPr>
        <p:txBody>
          <a:bodyPr/>
          <a:lstStyle>
            <a:lvl1pPr>
              <a:defRPr sz="100"/>
            </a:lvl1pPr>
          </a:lstStyle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D8C48C89-E80B-C1E9-C4FB-D148DA8E0373}"/>
              </a:ext>
            </a:extLst>
          </p:cNvPr>
          <p:cNvGrpSpPr/>
          <p:nvPr userDrawn="1"/>
        </p:nvGrpSpPr>
        <p:grpSpPr>
          <a:xfrm>
            <a:off x="2726724" y="2704717"/>
            <a:ext cx="4452553" cy="1448566"/>
            <a:chOff x="2869608" y="2704717"/>
            <a:chExt cx="5480065" cy="1448566"/>
          </a:xfrm>
        </p:grpSpPr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BBE45DCF-1781-C141-8BD6-04C094BE6A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869608" y="2949242"/>
              <a:ext cx="3226392" cy="959515"/>
            </a:xfrm>
            <a:prstGeom prst="rect">
              <a:avLst/>
            </a:prstGeom>
          </p:spPr>
        </p:pic>
        <p:pic>
          <p:nvPicPr>
            <p:cNvPr id="6" name="Image 5" descr="Une image contenant Police, texte, Graphique, capture d’écran&#10;&#10;Le contenu généré par l’IA peut être incorrect.">
              <a:extLst>
                <a:ext uri="{FF2B5EF4-FFF2-40B4-BE49-F238E27FC236}">
                  <a16:creationId xmlns:a16="http://schemas.microsoft.com/office/drawing/2014/main" id="{55315876-D2CE-B8EE-2CD1-6B99C56FAA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7395" y="2704717"/>
              <a:ext cx="2122278" cy="14485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803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E75D8-A3C7-4951-917A-55FA1534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29" y="2917375"/>
            <a:ext cx="6733722" cy="544765"/>
          </a:xfrm>
        </p:spPr>
        <p:txBody>
          <a:bodyPr anchor="t" anchorCtr="0">
            <a:spAutoFit/>
          </a:bodyPr>
          <a:lstStyle>
            <a:lvl1pPr marL="0" indent="0">
              <a:buNone/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A4AF0CD-0EA1-4ADE-8B67-2EC3C4ACAE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931" y="754291"/>
            <a:ext cx="1273629" cy="2163083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16599" b="1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6</a:t>
            </a:r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8A56F5D4-35C3-43EA-9B85-FE09FC4FD8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8930" y="4168005"/>
            <a:ext cx="505908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1.1</a:t>
            </a: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865224EF-520D-4A61-A9CD-1794B89EC0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5238" y="41680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ABC2CBBC-F556-4FF3-8A9F-6A9FB12196A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68932" y="4574404"/>
            <a:ext cx="520335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1.2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3190E06-4B1A-4858-9780-EB47216170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95238" y="45744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976D4931-0083-4642-9F17-BEBCFE7EA7D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8930" y="4980804"/>
            <a:ext cx="523541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1.3</a:t>
            </a: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317138B0-D8EC-4DEF-A40C-79D7152FE2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95238" y="49808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E6F6F5D2-DCDA-4F63-AD99-57607C3640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68931" y="5387205"/>
            <a:ext cx="526747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1.4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85697789-13C1-4071-AC58-68FC1CF24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95238" y="53872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C27627A5-52A2-4C1C-974F-7732B12A218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68928" y="5793605"/>
            <a:ext cx="525144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1.5</a:t>
            </a:r>
          </a:p>
        </p:txBody>
      </p:sp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14E5DCAC-2335-4D19-B523-7A9738914F4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5238" y="57936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7FE7EE10-AA95-B254-1600-B057992A43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50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E75D8-A3C7-4951-917A-55FA1534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29" y="2917375"/>
            <a:ext cx="6733722" cy="544765"/>
          </a:xfrm>
        </p:spPr>
        <p:txBody>
          <a:bodyPr anchor="t" anchorCtr="0">
            <a:spAutoFit/>
          </a:bodyPr>
          <a:lstStyle>
            <a:lvl1pPr marL="0" indent="0">
              <a:buNone/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A4AF0CD-0EA1-4ADE-8B67-2EC3C4ACAE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931" y="754291"/>
            <a:ext cx="1273629" cy="2163083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16599" b="1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7</a:t>
            </a:r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6AED7A9C-6157-43EF-8D42-871C4CCD58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8930" y="4168005"/>
            <a:ext cx="505908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1.1</a:t>
            </a: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4EF451D5-E080-4BAA-9440-38F316F2F3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5238" y="41680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DBF92288-D235-4E9B-98BD-DC04DB9EEB2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68932" y="4574404"/>
            <a:ext cx="520335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1.2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2C4432C3-B016-4D6E-B540-03C87FD42B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95238" y="45744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60201200-941F-4F1A-B7B8-D348C88570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8930" y="4980804"/>
            <a:ext cx="523541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1.3</a:t>
            </a: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E96965D5-C624-42F0-9B32-356A86762F9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95238" y="49808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9BA458BF-860A-4510-9FA7-9A831F7DF9A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68931" y="5387205"/>
            <a:ext cx="526747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1.4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F5895E3D-9CEF-4E89-9792-7572BEC59B5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95238" y="53872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0D10D285-F641-40A5-AECC-0C17E2D1FA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68928" y="5793605"/>
            <a:ext cx="525144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1.5</a:t>
            </a:r>
          </a:p>
        </p:txBody>
      </p:sp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EBF95156-E010-4568-9905-108C9FB126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5238" y="57936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93EEEDD6-596E-5917-5DBE-364E637B88C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56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E75D8-A3C7-4951-917A-55FA1534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29" y="2917375"/>
            <a:ext cx="6733722" cy="544765"/>
          </a:xfrm>
        </p:spPr>
        <p:txBody>
          <a:bodyPr anchor="t" anchorCtr="0">
            <a:spAutoFit/>
          </a:bodyPr>
          <a:lstStyle>
            <a:lvl1pPr marL="0" indent="0">
              <a:buNone/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A4AF0CD-0EA1-4ADE-8B67-2EC3C4ACAE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931" y="754291"/>
            <a:ext cx="1273629" cy="2163083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16599" b="1">
                <a:solidFill>
                  <a:schemeClr val="accent5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8</a:t>
            </a:r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DECB97CD-E7BA-4476-A814-98C9616143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8930" y="4168005"/>
            <a:ext cx="505908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1.1</a:t>
            </a: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2CD0AFA0-E147-4173-AD99-5AD14E4EB9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5238" y="41680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D16E42BF-6759-4CB1-AF65-6657BA35BE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68932" y="4574404"/>
            <a:ext cx="520335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1.2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235352E7-1F4A-4D2A-97DC-F09CC2C3A0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95238" y="45744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7C206E2D-13C4-4C66-A415-3D34951C8B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8930" y="4980804"/>
            <a:ext cx="523541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1.3</a:t>
            </a:r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BE1C12DB-69C3-481E-A2BB-0954482BD7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95238" y="4980804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A4B3E7F2-B991-4DC0-AA8B-4B5A0345E70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68931" y="5387205"/>
            <a:ext cx="526747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1.4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F187B41D-CCF3-4267-91B4-F9F01FDCE4E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95238" y="53872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88E046F5-AB8E-4B7D-BACA-948223D99D6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68928" y="5793605"/>
            <a:ext cx="525144" cy="369332"/>
          </a:xfrm>
        </p:spPr>
        <p:txBody>
          <a:bodyPr wrap="none">
            <a:spAutoFit/>
          </a:bodyPr>
          <a:lstStyle>
            <a:lvl1pPr>
              <a:defRPr sz="1800">
                <a:latin typeface="MAIF Black" panose="020B0803020200030B04" pitchFamily="34" charset="0"/>
              </a:defRPr>
            </a:lvl1pPr>
          </a:lstStyle>
          <a:p>
            <a:pPr lvl="0"/>
            <a:r>
              <a:rPr lang="fr-FR" dirty="0"/>
              <a:t>1.5</a:t>
            </a:r>
          </a:p>
        </p:txBody>
      </p:sp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A1CAAB98-2C0D-4532-AFE9-2EFEE4D98ED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5238" y="5793605"/>
            <a:ext cx="6307415" cy="369332"/>
          </a:xfrm>
        </p:spPr>
        <p:txBody>
          <a:bodyPr wrap="square">
            <a:spAutoFit/>
          </a:bodyPr>
          <a:lstStyle>
            <a:lvl1pPr marL="177793" indent="-177793">
              <a:buSzPct val="90000"/>
              <a:buFontTx/>
              <a:buBlip>
                <a:blip/>
              </a:buBlip>
              <a:defRPr sz="1800">
                <a:latin typeface="+mn-lt"/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5409F1B4-EFE9-3DA4-E90E-8B3AD00141B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91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x3 Chapit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036984-6B1F-4717-A7B5-1CA2E4F4C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2679-2293-4EE2-AF72-2D882294BC4D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185322-2AEA-4AF4-920D-39157C2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C07A07-D6CF-4003-A86C-F3CD68E3D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E6F86AB2-B8AA-4545-80F8-506E3D3D94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8358" y="1633300"/>
            <a:ext cx="931345" cy="2123530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3799" b="1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35" name="Espace réservé du texte 8">
            <a:extLst>
              <a:ext uri="{FF2B5EF4-FFF2-40B4-BE49-F238E27FC236}">
                <a16:creationId xmlns:a16="http://schemas.microsoft.com/office/drawing/2014/main" id="{7FAFD40C-B13A-49FB-A5EC-F0F885ABAD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62685" y="1633300"/>
            <a:ext cx="1049967" cy="2123530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3799" b="1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37" name="Espace réservé du texte 8">
            <a:extLst>
              <a:ext uri="{FF2B5EF4-FFF2-40B4-BE49-F238E27FC236}">
                <a16:creationId xmlns:a16="http://schemas.microsoft.com/office/drawing/2014/main" id="{5C3E11C3-98EB-4F5E-95B2-A823DDCB238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33855" y="1633300"/>
            <a:ext cx="1074012" cy="2123530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3799" b="1">
                <a:solidFill>
                  <a:schemeClr val="accent5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96A25C-D84C-4ED3-9EEA-4C6443FE84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58361" y="3644902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8DB14E76-B90F-45C7-9ADC-D2B920F9D33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2687" y="3644902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4" name="Espace réservé du texte 2">
            <a:extLst>
              <a:ext uri="{FF2B5EF4-FFF2-40B4-BE49-F238E27FC236}">
                <a16:creationId xmlns:a16="http://schemas.microsoft.com/office/drawing/2014/main" id="{9C05545E-3201-4F02-B663-B1B104C6F7D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33858" y="3644902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pic>
        <p:nvPicPr>
          <p:cNvPr id="2" name="Image 1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FF70751F-8C04-8EDC-AC8F-68D05AA2302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84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x4 Chapit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036984-6B1F-4717-A7B5-1CA2E4F4C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CACE2-EA77-45FD-A93F-2E529D01EC2D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185322-2AEA-4AF4-920D-39157C2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C07A07-D6CF-4003-A86C-F3CD68E3D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E6F86AB2-B8AA-4545-80F8-506E3D3D94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52492" y="1633300"/>
            <a:ext cx="931345" cy="2123530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3799" b="1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35" name="Espace réservé du texte 8">
            <a:extLst>
              <a:ext uri="{FF2B5EF4-FFF2-40B4-BE49-F238E27FC236}">
                <a16:creationId xmlns:a16="http://schemas.microsoft.com/office/drawing/2014/main" id="{7FAFD40C-B13A-49FB-A5EC-F0F885ABAD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86270" y="1633300"/>
            <a:ext cx="1049967" cy="2123530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3799" b="1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37" name="Espace réservé du texte 8">
            <a:extLst>
              <a:ext uri="{FF2B5EF4-FFF2-40B4-BE49-F238E27FC236}">
                <a16:creationId xmlns:a16="http://schemas.microsoft.com/office/drawing/2014/main" id="{5C3E11C3-98EB-4F5E-95B2-A823DDCB238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20048" y="1633300"/>
            <a:ext cx="1074012" cy="2123530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3799" b="1">
                <a:solidFill>
                  <a:schemeClr val="accent5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39" name="Espace réservé du texte 8">
            <a:extLst>
              <a:ext uri="{FF2B5EF4-FFF2-40B4-BE49-F238E27FC236}">
                <a16:creationId xmlns:a16="http://schemas.microsoft.com/office/drawing/2014/main" id="{B05D0E55-8AB3-4FB3-8D8A-73B52919A2D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353825" y="1633300"/>
            <a:ext cx="1093248" cy="2123530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3799" b="1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4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96A25C-D84C-4ED3-9EEA-4C6443FE84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52493" y="3644902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8DB14E76-B90F-45C7-9ADC-D2B920F9D33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86272" y="3644902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4" name="Espace réservé du texte 2">
            <a:extLst>
              <a:ext uri="{FF2B5EF4-FFF2-40B4-BE49-F238E27FC236}">
                <a16:creationId xmlns:a16="http://schemas.microsoft.com/office/drawing/2014/main" id="{9C05545E-3201-4F02-B663-B1B104C6F7D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220051" y="3644902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5" name="Espace réservé du texte 2">
            <a:extLst>
              <a:ext uri="{FF2B5EF4-FFF2-40B4-BE49-F238E27FC236}">
                <a16:creationId xmlns:a16="http://schemas.microsoft.com/office/drawing/2014/main" id="{CAB5A30C-13AF-4B7F-958A-BE56189D20F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53829" y="3644902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pic>
        <p:nvPicPr>
          <p:cNvPr id="2" name="Image 1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89658AD0-0A67-B38B-36EF-27C438A6EE7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67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x6 Chapit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E6F86AB2-B8AA-4545-80F8-506E3D3D94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8360" y="410926"/>
            <a:ext cx="775853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35" name="Espace réservé du texte 8">
            <a:extLst>
              <a:ext uri="{FF2B5EF4-FFF2-40B4-BE49-F238E27FC236}">
                <a16:creationId xmlns:a16="http://schemas.microsoft.com/office/drawing/2014/main" id="{7FAFD40C-B13A-49FB-A5EC-F0F885ABAD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62686" y="410926"/>
            <a:ext cx="875240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37" name="Espace réservé du texte 8">
            <a:extLst>
              <a:ext uri="{FF2B5EF4-FFF2-40B4-BE49-F238E27FC236}">
                <a16:creationId xmlns:a16="http://schemas.microsoft.com/office/drawing/2014/main" id="{5C3E11C3-98EB-4F5E-95B2-A823DDCB238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33855" y="410926"/>
            <a:ext cx="894476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chemeClr val="accent5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96A25C-D84C-4ED3-9EEA-4C6443FE84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58361" y="20036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8DB14E76-B90F-45C7-9ADC-D2B920F9D33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2687" y="20036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4" name="Espace réservé du texte 2">
            <a:extLst>
              <a:ext uri="{FF2B5EF4-FFF2-40B4-BE49-F238E27FC236}">
                <a16:creationId xmlns:a16="http://schemas.microsoft.com/office/drawing/2014/main" id="{9C05545E-3201-4F02-B663-B1B104C6F7D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33858" y="20036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E67AEA97-2A80-4B1A-8D8F-665E9213C93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558360" y="3217626"/>
            <a:ext cx="912109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4</a:t>
            </a:r>
          </a:p>
        </p:txBody>
      </p:sp>
      <p:sp>
        <p:nvSpPr>
          <p:cNvPr id="13" name="Espace réservé du texte 8">
            <a:extLst>
              <a:ext uri="{FF2B5EF4-FFF2-40B4-BE49-F238E27FC236}">
                <a16:creationId xmlns:a16="http://schemas.microsoft.com/office/drawing/2014/main" id="{2CBD14F2-4104-4AFC-93CB-807180114FD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62685" y="3217626"/>
            <a:ext cx="912109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5</a:t>
            </a:r>
          </a:p>
        </p:txBody>
      </p:sp>
      <p:sp>
        <p:nvSpPr>
          <p:cNvPr id="14" name="Espace réservé du texte 8">
            <a:extLst>
              <a:ext uri="{FF2B5EF4-FFF2-40B4-BE49-F238E27FC236}">
                <a16:creationId xmlns:a16="http://schemas.microsoft.com/office/drawing/2014/main" id="{4231E674-025C-4D45-B0E2-9EFD5583C51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33855" y="3217626"/>
            <a:ext cx="968214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6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2B904D8-2935-4B88-B7B5-FD8E5BFFE6F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58361" y="48103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08BC004F-4D9F-48C5-8C74-93C5330B524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062687" y="48103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0FCFB2F1-F090-43D6-A41A-A250BBA2DD0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33858" y="48103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25" name="Espace réservé de la date 4">
            <a:extLst>
              <a:ext uri="{FF2B5EF4-FFF2-40B4-BE49-F238E27FC236}">
                <a16:creationId xmlns:a16="http://schemas.microsoft.com/office/drawing/2014/main" id="{47322995-2F9C-4D31-A140-243C2A3939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0691" y="6184903"/>
            <a:ext cx="859035" cy="365125"/>
          </a:xfrm>
        </p:spPr>
        <p:txBody>
          <a:bodyPr/>
          <a:lstStyle/>
          <a:p>
            <a:fld id="{F46A375B-85F4-4E44-AE49-D509ECD85CB1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26" name="Espace réservé du pied de page 5">
            <a:extLst>
              <a:ext uri="{FF2B5EF4-FFF2-40B4-BE49-F238E27FC236}">
                <a16:creationId xmlns:a16="http://schemas.microsoft.com/office/drawing/2014/main" id="{328A7114-3311-4155-AEB4-5D5A07423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9723" y="6184903"/>
            <a:ext cx="7966076" cy="365125"/>
          </a:xfrm>
        </p:spPr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27" name="Espace réservé du numéro de diapositive 6">
            <a:extLst>
              <a:ext uri="{FF2B5EF4-FFF2-40B4-BE49-F238E27FC236}">
                <a16:creationId xmlns:a16="http://schemas.microsoft.com/office/drawing/2014/main" id="{5BDFC56C-D542-46BA-95AE-6A044D90F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5040" y="6184903"/>
            <a:ext cx="425648" cy="365125"/>
          </a:xfrm>
        </p:spPr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" name="Image 1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CCA584A1-1B0E-2FF0-C14E-5AED9A4E308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64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x8 Chapit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036984-6B1F-4717-A7B5-1CA2E4F4C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D48B-2CC2-4314-82E3-2E3E060C17F0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185322-2AEA-4AF4-920D-39157C2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C07A07-D6CF-4003-A86C-F3CD68E3D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E6F86AB2-B8AA-4545-80F8-506E3D3D94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52492" y="410926"/>
            <a:ext cx="775853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rgbClr val="B3B8B6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35" name="Espace réservé du texte 8">
            <a:extLst>
              <a:ext uri="{FF2B5EF4-FFF2-40B4-BE49-F238E27FC236}">
                <a16:creationId xmlns:a16="http://schemas.microsoft.com/office/drawing/2014/main" id="{7FAFD40C-B13A-49FB-A5EC-F0F885ABAD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86270" y="410926"/>
            <a:ext cx="875240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rgbClr val="FFAC9B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37" name="Espace réservé du texte 8">
            <a:extLst>
              <a:ext uri="{FF2B5EF4-FFF2-40B4-BE49-F238E27FC236}">
                <a16:creationId xmlns:a16="http://schemas.microsoft.com/office/drawing/2014/main" id="{5C3E11C3-98EB-4F5E-95B2-A823DDCB238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20047" y="410926"/>
            <a:ext cx="894476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rgbClr val="C49FBB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39" name="Espace réservé du texte 8">
            <a:extLst>
              <a:ext uri="{FF2B5EF4-FFF2-40B4-BE49-F238E27FC236}">
                <a16:creationId xmlns:a16="http://schemas.microsoft.com/office/drawing/2014/main" id="{B05D0E55-8AB3-4FB3-8D8A-73B52919A2D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353828" y="410926"/>
            <a:ext cx="912109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rgbClr val="ACB8D2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4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96A25C-D84C-4ED3-9EEA-4C6443FE84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52493" y="20036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8DB14E76-B90F-45C7-9ADC-D2B920F9D33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86272" y="20036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4" name="Espace réservé du texte 2">
            <a:extLst>
              <a:ext uri="{FF2B5EF4-FFF2-40B4-BE49-F238E27FC236}">
                <a16:creationId xmlns:a16="http://schemas.microsoft.com/office/drawing/2014/main" id="{9C05545E-3201-4F02-B663-B1B104C6F7D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220051" y="20036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45" name="Espace réservé du texte 2">
            <a:extLst>
              <a:ext uri="{FF2B5EF4-FFF2-40B4-BE49-F238E27FC236}">
                <a16:creationId xmlns:a16="http://schemas.microsoft.com/office/drawing/2014/main" id="{CAB5A30C-13AF-4B7F-958A-BE56189D20F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53829" y="20036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25FFA469-1790-4B1F-82BD-D23D92E4D4C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52491" y="3217626"/>
            <a:ext cx="912109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rgbClr val="FE9EA3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5</a:t>
            </a:r>
          </a:p>
        </p:txBody>
      </p:sp>
      <p:sp>
        <p:nvSpPr>
          <p:cNvPr id="18" name="Espace réservé du texte 8">
            <a:extLst>
              <a:ext uri="{FF2B5EF4-FFF2-40B4-BE49-F238E27FC236}">
                <a16:creationId xmlns:a16="http://schemas.microsoft.com/office/drawing/2014/main" id="{255A5C79-8D96-4EF2-89D6-9D0D0A1844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086267" y="3217626"/>
            <a:ext cx="968214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6</a:t>
            </a:r>
          </a:p>
        </p:txBody>
      </p:sp>
      <p:sp>
        <p:nvSpPr>
          <p:cNvPr id="19" name="Espace réservé du texte 8">
            <a:extLst>
              <a:ext uri="{FF2B5EF4-FFF2-40B4-BE49-F238E27FC236}">
                <a16:creationId xmlns:a16="http://schemas.microsoft.com/office/drawing/2014/main" id="{AE81CA01-710E-459E-AD91-A1EE1773D8F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220050" y="3217626"/>
            <a:ext cx="841577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7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95392AA8-7479-4878-8C89-79A0EBF0100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353828" y="3217626"/>
            <a:ext cx="982641" cy="1769715"/>
          </a:xfrm>
        </p:spPr>
        <p:txBody>
          <a:bodyPr wrap="none" tIns="0" rIns="0" bIns="0">
            <a:spAutoFit/>
          </a:bodyPr>
          <a:lstStyle>
            <a:lvl1pPr marL="0" indent="0" algn="l">
              <a:buNone/>
              <a:defRPr sz="11500" b="1">
                <a:solidFill>
                  <a:schemeClr val="accent5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8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88BB30E1-3A7E-43C1-AC08-6B2DC08EE43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52493" y="48103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7B454139-21E4-4C7E-8B7D-F149CC48DAB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086272" y="48103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9C880DAC-8E40-4388-B765-B20DDF4D215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20051" y="48103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004EF11D-40F2-4FA6-9116-B5CEA551582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53829" y="4810369"/>
            <a:ext cx="1647179" cy="1130291"/>
          </a:xfrm>
        </p:spPr>
        <p:txBody>
          <a:bodyPr lIns="72000" tIns="72000" rIns="0" bIns="72000">
            <a:spAutoFit/>
          </a:bodyPr>
          <a:lstStyle>
            <a:lvl1pPr marL="0" indent="0">
              <a:buNone/>
              <a:defRPr sz="16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fr-FR" dirty="0"/>
              <a:t>Titre du chapitre sur une ou plusieurs lignes</a:t>
            </a:r>
          </a:p>
        </p:txBody>
      </p:sp>
      <p:pic>
        <p:nvPicPr>
          <p:cNvPr id="2" name="Image 1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100AF09E-E173-9B90-AE72-AF0D23F6E7F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82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036984-6B1F-4717-A7B5-1CA2E4F4C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D48B-2CC2-4314-82E3-2E3E060C17F0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185322-2AEA-4AF4-920D-39157C24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C07A07-D6CF-4003-A86C-F3CD68E3D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EB87CB-D597-4E20-9CFB-A496C0452A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5621" y="1352550"/>
            <a:ext cx="9190178" cy="4639930"/>
          </a:xfrm>
        </p:spPr>
        <p:txBody>
          <a:bodyPr lIns="72000">
            <a:normAutofit/>
          </a:bodyPr>
          <a:lstStyle>
            <a:lvl1pPr marL="895312" indent="-895312">
              <a:spcBef>
                <a:spcPts val="1800"/>
              </a:spcBef>
              <a:buClr>
                <a:srgbClr val="B3B8B6"/>
              </a:buClr>
              <a:buSzPct val="190000"/>
              <a:buFont typeface="+mj-lt"/>
              <a:buAutoNum type="arabicPeriod"/>
              <a:defRPr b="0">
                <a:latin typeface="+mj-lt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D630E963-AB47-49F2-BC02-F467223F9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621" y="460378"/>
            <a:ext cx="9190178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en-GB" dirty="0"/>
          </a:p>
        </p:txBody>
      </p:sp>
      <p:pic>
        <p:nvPicPr>
          <p:cNvPr id="2" name="Image 1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B0296626-9087-8F94-A8A2-439456272AF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3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vidé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e l'élément multimédia 12">
            <a:extLst>
              <a:ext uri="{FF2B5EF4-FFF2-40B4-BE49-F238E27FC236}">
                <a16:creationId xmlns:a16="http://schemas.microsoft.com/office/drawing/2014/main" id="{633CA40B-1351-4CB2-ADEA-FB98FC2251A0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0" y="1131684"/>
            <a:ext cx="9906000" cy="5726316"/>
          </a:xfrm>
          <a:custGeom>
            <a:avLst/>
            <a:gdLst>
              <a:gd name="connsiteX0" fmla="*/ 0 w 12192000"/>
              <a:gd name="connsiteY0" fmla="*/ 0 h 6719500"/>
              <a:gd name="connsiteX1" fmla="*/ 12192000 w 12192000"/>
              <a:gd name="connsiteY1" fmla="*/ 0 h 6719500"/>
              <a:gd name="connsiteX2" fmla="*/ 12192000 w 12192000"/>
              <a:gd name="connsiteY2" fmla="*/ 6719500 h 6719500"/>
              <a:gd name="connsiteX3" fmla="*/ 0 w 12192000"/>
              <a:gd name="connsiteY3" fmla="*/ 6719500 h 671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719500">
                <a:moveTo>
                  <a:pt x="0" y="0"/>
                </a:moveTo>
                <a:lnTo>
                  <a:pt x="12192000" y="0"/>
                </a:lnTo>
                <a:lnTo>
                  <a:pt x="12192000" y="6719500"/>
                </a:lnTo>
                <a:lnTo>
                  <a:pt x="0" y="6719500"/>
                </a:lnTo>
                <a:close/>
              </a:path>
            </a:pathLst>
          </a:custGeom>
        </p:spPr>
        <p:txBody>
          <a:bodyPr wrap="square" tIns="2520000" rIns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fr-FR" dirty="0"/>
              <a:t>Cliquez pour insérer une vidéo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E162749-2B71-4A76-BA2A-146A33E08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texte 9">
            <a:extLst>
              <a:ext uri="{FF2B5EF4-FFF2-40B4-BE49-F238E27FC236}">
                <a16:creationId xmlns:a16="http://schemas.microsoft.com/office/drawing/2014/main" id="{3D9E737B-87EC-45BA-B1E0-66751A987AF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16" name="Espace réservé du pied de page 6">
            <a:extLst>
              <a:ext uri="{FF2B5EF4-FFF2-40B4-BE49-F238E27FC236}">
                <a16:creationId xmlns:a16="http://schemas.microsoft.com/office/drawing/2014/main" id="{ACF00948-B478-469F-9E85-E979A0506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8429" y="6858003"/>
            <a:ext cx="1400770" cy="365125"/>
          </a:xfrm>
        </p:spPr>
        <p:txBody>
          <a:bodyPr/>
          <a:lstStyle>
            <a:lvl1pPr>
              <a:defRPr sz="100"/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7" name="Espace réservé du numéro de diapositive 7">
            <a:extLst>
              <a:ext uri="{FF2B5EF4-FFF2-40B4-BE49-F238E27FC236}">
                <a16:creationId xmlns:a16="http://schemas.microsoft.com/office/drawing/2014/main" id="{85335176-C1AD-4FA4-B220-8FAB921D6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5040" y="6858003"/>
            <a:ext cx="425648" cy="365125"/>
          </a:xfrm>
        </p:spPr>
        <p:txBody>
          <a:bodyPr/>
          <a:lstStyle>
            <a:lvl1pPr>
              <a:defRPr sz="100"/>
            </a:lvl1pPr>
          </a:lstStyle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8" name="Espace réservé de la date 28">
            <a:extLst>
              <a:ext uri="{FF2B5EF4-FFF2-40B4-BE49-F238E27FC236}">
                <a16:creationId xmlns:a16="http://schemas.microsoft.com/office/drawing/2014/main" id="{CA011B3F-2DAE-4923-AAF8-1055D795E588}"/>
              </a:ext>
            </a:extLst>
          </p:cNvPr>
          <p:cNvSpPr>
            <a:spLocks noGrp="1"/>
          </p:cNvSpPr>
          <p:nvPr>
            <p:ph type="dt" sz="half" idx="23"/>
          </p:nvPr>
        </p:nvSpPr>
        <p:spPr>
          <a:xfrm>
            <a:off x="2159201" y="6858002"/>
            <a:ext cx="859035" cy="365125"/>
          </a:xfrm>
        </p:spPr>
        <p:txBody>
          <a:bodyPr/>
          <a:lstStyle>
            <a:lvl1pPr>
              <a:defRPr sz="100"/>
            </a:lvl1pPr>
          </a:lstStyle>
          <a:p>
            <a:fld id="{F8CBF2ED-D57E-4540-B0DC-903A49215537}" type="datetime1">
              <a:rPr lang="en-GB" smtClean="0"/>
              <a:pPr/>
              <a:t>23/01/2026</a:t>
            </a:fld>
            <a:endParaRPr lang="en-GB" dirty="0"/>
          </a:p>
        </p:txBody>
      </p:sp>
      <p:pic>
        <p:nvPicPr>
          <p:cNvPr id="3" name="Image 2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F79933FC-CE6E-6521-3AA8-1007220E211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58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image plein éc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BB79399B-5EC3-4C9D-A070-4998B51AD9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9906000" cy="6857998"/>
          </a:xfrm>
          <a:prstGeom prst="rect">
            <a:avLst/>
          </a:prstGeom>
        </p:spPr>
        <p:txBody>
          <a:bodyPr wrap="square" tIns="2520000" rIns="0">
            <a:noAutofit/>
          </a:bodyPr>
          <a:lstStyle>
            <a:lvl1pPr marL="0" indent="0" algn="ctr">
              <a:buNone/>
              <a:defRPr/>
            </a:lvl1pPr>
          </a:lstStyle>
          <a:p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C5551DB3-DF9A-4476-8D12-D7DB2C01D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A0B6CD9-8D18-45FB-9B5C-E7D9DCB9D8B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7" name="Espace réservé du pied de page 6">
            <a:extLst>
              <a:ext uri="{FF2B5EF4-FFF2-40B4-BE49-F238E27FC236}">
                <a16:creationId xmlns:a16="http://schemas.microsoft.com/office/drawing/2014/main" id="{C0B498F4-B82E-44A1-B511-CFF8CC43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8429" y="6858003"/>
            <a:ext cx="1400770" cy="365125"/>
          </a:xfrm>
        </p:spPr>
        <p:txBody>
          <a:bodyPr/>
          <a:lstStyle>
            <a:lvl1pPr>
              <a:defRPr sz="100"/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28" name="Espace réservé du numéro de diapositive 7">
            <a:extLst>
              <a:ext uri="{FF2B5EF4-FFF2-40B4-BE49-F238E27FC236}">
                <a16:creationId xmlns:a16="http://schemas.microsoft.com/office/drawing/2014/main" id="{2611A3B7-53F7-47B3-A920-B52F60AC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5040" y="6858003"/>
            <a:ext cx="425648" cy="365125"/>
          </a:xfrm>
        </p:spPr>
        <p:txBody>
          <a:bodyPr/>
          <a:lstStyle>
            <a:lvl1pPr>
              <a:defRPr sz="100"/>
            </a:lvl1pPr>
          </a:lstStyle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C392EFA1-8B6E-49B5-8B88-77FDC8CC8B78}"/>
              </a:ext>
            </a:extLst>
          </p:cNvPr>
          <p:cNvSpPr>
            <a:spLocks noGrp="1"/>
          </p:cNvSpPr>
          <p:nvPr>
            <p:ph type="dt" sz="half" idx="23"/>
          </p:nvPr>
        </p:nvSpPr>
        <p:spPr>
          <a:xfrm>
            <a:off x="2159201" y="6858002"/>
            <a:ext cx="859035" cy="365125"/>
          </a:xfrm>
        </p:spPr>
        <p:txBody>
          <a:bodyPr/>
          <a:lstStyle>
            <a:lvl1pPr>
              <a:defRPr sz="100"/>
            </a:lvl1pPr>
          </a:lstStyle>
          <a:p>
            <a:fld id="{F8CBF2ED-D57E-4540-B0DC-903A49215537}" type="datetime1">
              <a:rPr lang="en-GB" smtClean="0"/>
              <a:pPr/>
              <a:t>23/01/2026</a:t>
            </a:fld>
            <a:endParaRPr lang="en-GB" dirty="0"/>
          </a:p>
        </p:txBody>
      </p:sp>
      <p:sp>
        <p:nvSpPr>
          <p:cNvPr id="30" name="Espace réservé du texte 18">
            <a:extLst>
              <a:ext uri="{FF2B5EF4-FFF2-40B4-BE49-F238E27FC236}">
                <a16:creationId xmlns:a16="http://schemas.microsoft.com/office/drawing/2014/main" id="{69400CB7-545C-405F-BB48-5AE6AAE5D9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2631" y="3943350"/>
            <a:ext cx="4610370" cy="523220"/>
          </a:xfrm>
        </p:spPr>
        <p:txBody>
          <a:bodyPr wrap="square">
            <a:sp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fr-FR" dirty="0"/>
              <a:t>Ajouter du texte ici</a:t>
            </a:r>
          </a:p>
        </p:txBody>
      </p:sp>
      <p:pic>
        <p:nvPicPr>
          <p:cNvPr id="2" name="Image 1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A92554EF-4A1A-7362-25B1-0D7F9EB271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63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C3EAC9BA-B968-4C41-AC86-FB77484D6C0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 bwMode="auto">
          <a:xfrm>
            <a:off x="1" y="0"/>
            <a:ext cx="6143526" cy="6858000"/>
          </a:xfrm>
          <a:custGeom>
            <a:avLst/>
            <a:gdLst>
              <a:gd name="connsiteX0" fmla="*/ 0 w 7561263"/>
              <a:gd name="connsiteY0" fmla="*/ 0 h 6570421"/>
              <a:gd name="connsiteX1" fmla="*/ 7561263 w 7561263"/>
              <a:gd name="connsiteY1" fmla="*/ 0 h 6570421"/>
              <a:gd name="connsiteX2" fmla="*/ 7561263 w 7561263"/>
              <a:gd name="connsiteY2" fmla="*/ 6570421 h 6570421"/>
              <a:gd name="connsiteX3" fmla="*/ 0 w 7561263"/>
              <a:gd name="connsiteY3" fmla="*/ 6570421 h 6570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1263" h="6570421">
                <a:moveTo>
                  <a:pt x="0" y="0"/>
                </a:moveTo>
                <a:lnTo>
                  <a:pt x="7561263" y="0"/>
                </a:lnTo>
                <a:lnTo>
                  <a:pt x="7561263" y="6570421"/>
                </a:lnTo>
                <a:lnTo>
                  <a:pt x="0" y="6570421"/>
                </a:lnTo>
                <a:close/>
              </a:path>
            </a:pathLst>
          </a:custGeom>
          <a:solidFill>
            <a:schemeClr val="accent2">
              <a:alpha val="30000"/>
            </a:schemeClr>
          </a:solidFill>
        </p:spPr>
        <p:txBody>
          <a:bodyPr wrap="square" tIns="2520000" rIns="0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F49297-1EC0-4B8B-8F1E-B4D8459BC84C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097A2C2F-B838-4408-A260-70C94E843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10" y="460378"/>
            <a:ext cx="4948097" cy="93256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077BEED-2020-4253-BC28-B38D837182CF}"/>
              </a:ext>
            </a:extLst>
          </p:cNvPr>
          <p:cNvSpPr txBox="1"/>
          <p:nvPr userDrawn="1"/>
        </p:nvSpPr>
        <p:spPr>
          <a:xfrm>
            <a:off x="6344292" y="660429"/>
            <a:ext cx="121379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500" b="1" dirty="0">
                <a:solidFill>
                  <a:schemeClr val="bg2"/>
                </a:solidFill>
                <a:latin typeface="+mn-lt"/>
              </a:rPr>
              <a:t>«</a:t>
            </a:r>
          </a:p>
        </p:txBody>
      </p:sp>
      <p:sp>
        <p:nvSpPr>
          <p:cNvPr id="18" name="Espace réservé du texte 9">
            <a:extLst>
              <a:ext uri="{FF2B5EF4-FFF2-40B4-BE49-F238E27FC236}">
                <a16:creationId xmlns:a16="http://schemas.microsoft.com/office/drawing/2014/main" id="{CB1B2466-A48E-4DEB-BA38-9122FC8D20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52B062-66E9-4F36-942E-BBBB6F9C628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77686" y="2260316"/>
            <a:ext cx="3198117" cy="374313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271B95B-8A11-CDE4-BFA2-D847E8C15C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0"/>
            <a:ext cx="441564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11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loss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92EE7-A8C5-472D-8079-BD5E83230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691548F-36F4-4E4A-941B-4963296E8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B0F3-172A-4B8C-B0CC-842007854858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AB27F3B3-E17F-40F6-9D97-F2EBDA94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B693D4A-B803-496F-AD48-87223303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32DE65F4-D6CF-4F47-80B7-A3A593F9A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18" name="Espace réservé du texte 9">
            <a:extLst>
              <a:ext uri="{FF2B5EF4-FFF2-40B4-BE49-F238E27FC236}">
                <a16:creationId xmlns:a16="http://schemas.microsoft.com/office/drawing/2014/main" id="{A1E9CD74-BC12-4D27-AFBE-D1E8A53E12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5042" y="1339200"/>
            <a:ext cx="9250759" cy="4834800"/>
          </a:xfrm>
        </p:spPr>
        <p:txBody>
          <a:bodyPr numCol="2">
            <a:normAutofit/>
          </a:bodyPr>
          <a:lstStyle>
            <a:lvl1pPr>
              <a:lnSpc>
                <a:spcPct val="100000"/>
              </a:lnSpc>
              <a:defRPr sz="1400" b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SzPct val="100000"/>
              <a:buFont typeface="MAIF" panose="020B0503020200030B04" pitchFamily="34" charset="0"/>
              <a:buNone/>
              <a:defRPr sz="1400"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 dirty="0"/>
              <a:t>Terme</a:t>
            </a:r>
          </a:p>
        </p:txBody>
      </p:sp>
      <p:pic>
        <p:nvPicPr>
          <p:cNvPr id="4" name="Image 3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420076F1-20A4-344B-C211-F777876C354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91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92EE7-A8C5-472D-8079-BD5E83230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691548F-36F4-4E4A-941B-4963296E8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78F62-1FD0-46C6-A8BA-A1F8609DB71D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AB27F3B3-E17F-40F6-9D97-F2EBDA94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B693D4A-B803-496F-AD48-87223303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32DE65F4-D6CF-4F47-80B7-A3A593F9A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CF68A874-91A3-4166-A404-C7D59011EA1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50" y="972088"/>
            <a:ext cx="9242652" cy="400110"/>
          </a:xfrm>
        </p:spPr>
        <p:txBody>
          <a:bodyPr wrap="square"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7448BEE-E82C-41DA-C1CA-0184879446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0"/>
            <a:ext cx="441564" cy="37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2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92EE7-A8C5-472D-8079-BD5E83230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691548F-36F4-4E4A-941B-4963296E8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B0F3-172A-4B8C-B0CC-842007854858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B693D4A-B803-496F-AD48-87223303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32DE65F4-D6CF-4F47-80B7-A3A593F9A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47657C1-D5FD-4D04-73E9-F278985E43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96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ase texte +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7448D68-BE53-4145-938F-A0147C6CE82A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181A6-DF10-441F-B476-018408812D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51" y="972088"/>
            <a:ext cx="9250759" cy="400110"/>
          </a:xfrm>
        </p:spPr>
        <p:txBody>
          <a:bodyPr wrap="square"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329B1868-03B7-40DD-828E-2E3F8161825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25043" y="1825625"/>
            <a:ext cx="9250759" cy="1335109"/>
          </a:xfrm>
        </p:spPr>
        <p:txBody>
          <a:bodyPr>
            <a:normAutofit/>
          </a:bodyPr>
          <a:lstStyle>
            <a:lvl1pPr marL="85722" indent="-85722">
              <a:buFont typeface="MAIF" panose="020B0503020200030B04" pitchFamily="34" charset="0"/>
              <a:buChar char=" "/>
              <a:defRPr sz="2800">
                <a:solidFill>
                  <a:schemeClr val="tx1"/>
                </a:solidFill>
              </a:defRPr>
            </a:lvl1pPr>
            <a:lvl2pPr marL="361934" indent="-180968">
              <a:defRPr>
                <a:solidFill>
                  <a:schemeClr val="tx1"/>
                </a:solidFill>
              </a:defRPr>
            </a:lvl2pPr>
            <a:lvl3pPr marL="542902" indent="-180968"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A0CD758-A7AD-4BEE-914B-9619FF80A7F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0203" y="3289469"/>
            <a:ext cx="2900373" cy="2205797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502816" y="3289469"/>
            <a:ext cx="2900373" cy="2205797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1" name="Espace réservé du texte 8">
            <a:extLst>
              <a:ext uri="{FF2B5EF4-FFF2-40B4-BE49-F238E27FC236}">
                <a16:creationId xmlns:a16="http://schemas.microsoft.com/office/drawing/2014/main" id="{C7193C76-4249-49B5-B9AE-627D5534467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75428" y="3289469"/>
            <a:ext cx="2900373" cy="2205797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DFFC18FD-2260-10B2-BA7E-E35B845DFD8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D746027-19A6-C1FB-440C-CA3E3CAA50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12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44B32221-C084-4FD1-AD06-F1A46169A5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C517D40-BFCA-4FE5-B3CF-A4A8E87F95DA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80331415-68AB-4C57-9F0B-19A60ADAA0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DF7E921-6FE8-4C8C-A022-7BCCBE6053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181A6-DF10-441F-B476-018408812D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0061EAE-646C-4B45-9FFE-3953B923EB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7023E7F-256A-4726-8238-9885E2153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A0CD758-A7AD-4BEE-914B-9619FF80A7F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0200" y="1825626"/>
            <a:ext cx="4486680" cy="1918474"/>
          </a:xfrm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0" name="Espace réservé du texte 8">
            <a:extLst>
              <a:ext uri="{FF2B5EF4-FFF2-40B4-BE49-F238E27FC236}">
                <a16:creationId xmlns:a16="http://schemas.microsoft.com/office/drawing/2014/main" id="{BFE4F981-8865-4B76-A914-27A95E4603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089119" y="1825626"/>
            <a:ext cx="4486680" cy="1918474"/>
          </a:xfrm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34A42091-2309-D672-1E6B-D3D1F6D2A1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EEA959F1-B570-D946-2B27-04CD82DA37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9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9571FCDF-0BE4-46AB-8230-D2E131121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</a:t>
            </a:r>
            <a:r>
              <a:rPr lang="fr-FR"/>
              <a:t>du titre</a:t>
            </a:r>
            <a:endParaRPr lang="fr-FR" dirty="0"/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D688F5C2-0A8B-45EC-9E89-75FBDB9555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203" y="460376"/>
            <a:ext cx="648607" cy="483054"/>
          </a:xfrm>
        </p:spPr>
        <p:txBody>
          <a:bodyPr lIns="90000" rIns="0">
            <a:noAutofit/>
          </a:bodyPr>
          <a:lstStyle>
            <a:lvl1pPr marL="0" indent="0" algn="l">
              <a:lnSpc>
                <a:spcPct val="90000"/>
              </a:lnSpc>
              <a:buFontTx/>
              <a:buNone/>
              <a:defRPr sz="32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0.0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1A1D0687-EE34-453A-8C1C-B17B685894F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2DB7772-03C9-42C6-A4E0-CC20746B87CB}" type="datetime1">
              <a:rPr lang="fr-FR" smtClean="0"/>
              <a:t>23/01/2026</a:t>
            </a:fld>
            <a:endParaRPr lang="fr-FR" dirty="0"/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B2462C28-9E78-4DA0-B079-09D59C6B5C2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EA93589F-C782-43C1-818F-E1C620472D9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Espace réservé du texte 3">
            <a:extLst>
              <a:ext uri="{FF2B5EF4-FFF2-40B4-BE49-F238E27FC236}">
                <a16:creationId xmlns:a16="http://schemas.microsoft.com/office/drawing/2014/main" id="{0C1F0FA6-A374-46FD-A6FE-A34CB16A0A3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7602" y="1825626"/>
            <a:ext cx="4486097" cy="400110"/>
          </a:xfrm>
          <a:solidFill>
            <a:schemeClr val="accent1"/>
          </a:solidFill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21" name="Espace réservé du texte 3">
            <a:extLst>
              <a:ext uri="{FF2B5EF4-FFF2-40B4-BE49-F238E27FC236}">
                <a16:creationId xmlns:a16="http://schemas.microsoft.com/office/drawing/2014/main" id="{9D0C9B9F-2564-427A-9D80-1A6EF061E90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33800" y="1825626"/>
            <a:ext cx="4486098" cy="400110"/>
          </a:xfrm>
          <a:solidFill>
            <a:schemeClr val="accent2"/>
          </a:solidFill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7471E2A3-C4B9-44CC-86E4-5A54CFBE751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3148" y="972088"/>
            <a:ext cx="9250760" cy="400110"/>
          </a:xfrm>
        </p:spPr>
        <p:txBody>
          <a:bodyPr anchor="ctr" anchorCtr="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Sous-titre de la slide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7222D973-66C0-46DC-89CA-9F93BA4FEE5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327600" y="2438403"/>
            <a:ext cx="4486098" cy="3735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CABFD047-635F-44AA-B287-0E009D692D6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5033799" y="2438403"/>
            <a:ext cx="4486098" cy="3735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80BA56C-A162-41DF-A618-461DD65CDC71}"/>
              </a:ext>
            </a:extLst>
          </p:cNvPr>
          <p:cNvCxnSpPr>
            <a:cxnSpLocks/>
          </p:cNvCxnSpPr>
          <p:nvPr userDrawn="1"/>
        </p:nvCxnSpPr>
        <p:spPr>
          <a:xfrm>
            <a:off x="4923747" y="1825625"/>
            <a:ext cx="0" cy="434837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texte, Graphique, capture d’écran&#10;&#10;Description générée automatiquement">
            <a:extLst>
              <a:ext uri="{FF2B5EF4-FFF2-40B4-BE49-F238E27FC236}">
                <a16:creationId xmlns:a16="http://schemas.microsoft.com/office/drawing/2014/main" id="{0B1ED2D8-9EE4-A9A8-E1C8-6AAFD34F418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237" y="6184900"/>
            <a:ext cx="441565" cy="37094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EF1BAB0-0485-EED3-BB88-98FCBB68D3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34234" y="6184902"/>
            <a:ext cx="441564" cy="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54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AF10D4F-EE9A-49F9-97BC-79244A8EC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08" y="460378"/>
            <a:ext cx="8596992" cy="489365"/>
          </a:xfrm>
          <a:prstGeom prst="rect">
            <a:avLst/>
          </a:prstGeom>
        </p:spPr>
        <p:txBody>
          <a:bodyPr vert="horz" lIns="91440" tIns="45720" rIns="91440" bIns="0" rtlCol="0" anchor="t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786472-6B91-41A5-90A3-AE7356C62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5040" y="1825625"/>
            <a:ext cx="9250760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1E5F0-1F9C-4B6D-8B09-23B85D4E24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09723" y="6184903"/>
            <a:ext cx="79660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9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FB4FC-EA8D-4460-B283-67C7A60E4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5040" y="6184903"/>
            <a:ext cx="425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9">
                <a:solidFill>
                  <a:schemeClr val="tx1"/>
                </a:solidFill>
                <a:latin typeface="MAIF Black" panose="020B0803020200030B04" pitchFamily="34" charset="0"/>
              </a:defRPr>
            </a:lvl1pPr>
          </a:lstStyle>
          <a:p>
            <a:fld id="{6920E67E-33A7-49D9-8949-B2F0A74DF94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5712A3B-D87F-4ABD-B865-0524072080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0691" y="6184903"/>
            <a:ext cx="859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r-FR" sz="1049" smtClean="0">
                <a:solidFill>
                  <a:schemeClr val="tx1"/>
                </a:solidFill>
              </a:defRPr>
            </a:lvl1pPr>
          </a:lstStyle>
          <a:p>
            <a:fld id="{F8CBF2ED-D57E-4540-B0DC-903A49215537}" type="datetime1">
              <a:rPr lang="en-GB" smtClean="0"/>
              <a:pPr/>
              <a:t>23/01/2026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785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50" r:id="rId4"/>
    <p:sldLayoutId id="2147483654" r:id="rId5"/>
    <p:sldLayoutId id="2147483687" r:id="rId6"/>
    <p:sldLayoutId id="2147483674" r:id="rId7"/>
    <p:sldLayoutId id="2147483675" r:id="rId8"/>
    <p:sldLayoutId id="2147483689" r:id="rId9"/>
    <p:sldLayoutId id="2147483684" r:id="rId10"/>
    <p:sldLayoutId id="2147483679" r:id="rId11"/>
    <p:sldLayoutId id="2147483681" r:id="rId12"/>
    <p:sldLayoutId id="2147483694" r:id="rId13"/>
    <p:sldLayoutId id="2147483695" r:id="rId14"/>
    <p:sldLayoutId id="2147483680" r:id="rId15"/>
    <p:sldLayoutId id="2147483692" r:id="rId16"/>
    <p:sldLayoutId id="2147483696" r:id="rId17"/>
    <p:sldLayoutId id="2147483682" r:id="rId18"/>
    <p:sldLayoutId id="2147483693" r:id="rId19"/>
    <p:sldLayoutId id="2147483697" r:id="rId20"/>
    <p:sldLayoutId id="2147483683" r:id="rId21"/>
    <p:sldLayoutId id="2147483676" r:id="rId22"/>
    <p:sldLayoutId id="2147483677" r:id="rId23"/>
    <p:sldLayoutId id="2147483678" r:id="rId24"/>
    <p:sldLayoutId id="2147483651" r:id="rId25"/>
    <p:sldLayoutId id="2147483660" r:id="rId26"/>
    <p:sldLayoutId id="2147483661" r:id="rId27"/>
    <p:sldLayoutId id="2147483662" r:id="rId28"/>
    <p:sldLayoutId id="2147483663" r:id="rId29"/>
    <p:sldLayoutId id="2147483671" r:id="rId30"/>
    <p:sldLayoutId id="2147483672" r:id="rId31"/>
    <p:sldLayoutId id="2147483673" r:id="rId32"/>
    <p:sldLayoutId id="2147483655" r:id="rId33"/>
    <p:sldLayoutId id="2147483666" r:id="rId34"/>
    <p:sldLayoutId id="2147483668" r:id="rId35"/>
    <p:sldLayoutId id="2147483669" r:id="rId36"/>
    <p:sldLayoutId id="2147483698" r:id="rId37"/>
    <p:sldLayoutId id="2147483688" r:id="rId38"/>
    <p:sldLayoutId id="2147483690" r:id="rId39"/>
    <p:sldLayoutId id="2147483691" r:id="rId4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marL="0" indent="0" algn="l" defTabSz="914361" rtl="0" eaLnBrk="1" latinLnBrk="0" hangingPunct="1">
        <a:lnSpc>
          <a:spcPct val="90000"/>
        </a:lnSpc>
        <a:spcBef>
          <a:spcPct val="0"/>
        </a:spcBef>
        <a:buSzPct val="90000"/>
        <a:buFont typeface="Arial" panose="020B0604020202020204" pitchFamily="34" charset="0"/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1" indent="-92071" algn="l" defTabSz="914361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MAIF" panose="020B0503020200030B04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348" indent="-228591" algn="l" defTabSz="914361" rtl="0" eaLnBrk="1" latinLnBrk="0" hangingPunct="1">
        <a:lnSpc>
          <a:spcPct val="100000"/>
        </a:lnSpc>
        <a:spcBef>
          <a:spcPts val="500"/>
        </a:spcBef>
        <a:spcAft>
          <a:spcPts val="0"/>
        </a:spcAft>
        <a:buSzPct val="90000"/>
        <a:buFontTx/>
        <a:buBlip>
          <a:blip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37" indent="-228591" algn="l" defTabSz="914361" rtl="0" eaLnBrk="1" latinLnBrk="0" hangingPunct="1">
        <a:lnSpc>
          <a:spcPct val="100000"/>
        </a:lnSpc>
        <a:spcBef>
          <a:spcPts val="500"/>
        </a:spcBef>
        <a:spcAft>
          <a:spcPts val="0"/>
        </a:spcAft>
        <a:buSzPct val="90000"/>
        <a:buFontTx/>
        <a:buBlip>
          <a:blip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93725" indent="-228591" algn="l" defTabSz="914361" rtl="0" eaLnBrk="1" latinLnBrk="0" hangingPunct="1">
        <a:lnSpc>
          <a:spcPct val="100000"/>
        </a:lnSpc>
        <a:spcBef>
          <a:spcPts val="500"/>
        </a:spcBef>
        <a:spcAft>
          <a:spcPts val="0"/>
        </a:spcAft>
        <a:buFont typeface="MAIF" panose="020B0503020200030B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60413" indent="-228591" algn="l" defTabSz="914361" rtl="0" eaLnBrk="1" latinLnBrk="0" hangingPunct="1">
        <a:lnSpc>
          <a:spcPct val="100000"/>
        </a:lnSpc>
        <a:spcBef>
          <a:spcPts val="500"/>
        </a:spcBef>
        <a:spcAft>
          <a:spcPts val="0"/>
        </a:spcAft>
        <a:buFont typeface="MAIF" panose="020B0503020200030B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2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2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 descr="Une image contenant dessin, dessin humoristique, illustration, croquis&#10;&#10;Le contenu généré par l’IA peut être incorrect.">
            <a:extLst>
              <a:ext uri="{FF2B5EF4-FFF2-40B4-BE49-F238E27FC236}">
                <a16:creationId xmlns:a16="http://schemas.microsoft.com/office/drawing/2014/main" id="{35D3E133-9088-4897-AAC7-81FCCD6295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801" y="502085"/>
            <a:ext cx="4930686" cy="1479206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F09BAA0E-C229-0ED4-8A89-7B45AC109286}"/>
              </a:ext>
            </a:extLst>
          </p:cNvPr>
          <p:cNvSpPr txBox="1"/>
          <p:nvPr/>
        </p:nvSpPr>
        <p:spPr>
          <a:xfrm>
            <a:off x="481782" y="2455107"/>
            <a:ext cx="8813566" cy="3695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89" dirty="0"/>
              <a:t>Ce questionnaire, effectué en collaboration avec l’école et la collectivité locale, vise à mieux connaître votre intérêt pour la mise en place d’un nouveau moyen de déplacement vers l’école ou une activité extra-scolaire : le Pédibus (voir flyer joint).</a:t>
            </a:r>
          </a:p>
          <a:p>
            <a:endParaRPr lang="fr-FR" sz="1089" dirty="0"/>
          </a:p>
          <a:p>
            <a:pPr>
              <a:lnSpc>
                <a:spcPct val="150000"/>
              </a:lnSpc>
            </a:pPr>
            <a:r>
              <a:rPr lang="fr-FR" sz="1089" dirty="0"/>
              <a:t>Nom et prénom : ……………………………………………………………………………………………………. </a:t>
            </a:r>
          </a:p>
          <a:p>
            <a:pPr>
              <a:lnSpc>
                <a:spcPct val="150000"/>
              </a:lnSpc>
            </a:pPr>
            <a:r>
              <a:rPr lang="fr-FR" sz="1089" dirty="0"/>
              <a:t>E-mail : ………………………………………………………………………………………………………..………….</a:t>
            </a:r>
          </a:p>
          <a:p>
            <a:pPr>
              <a:lnSpc>
                <a:spcPct val="150000"/>
              </a:lnSpc>
            </a:pPr>
            <a:r>
              <a:rPr lang="fr-FR" sz="1089" dirty="0"/>
              <a:t>Adresse postale : ……………………………………………………………………………………...…………….</a:t>
            </a:r>
          </a:p>
          <a:p>
            <a:endParaRPr lang="fr-FR" sz="1089" dirty="0"/>
          </a:p>
          <a:p>
            <a:r>
              <a:rPr lang="fr-FR" sz="1089" b="1" dirty="0">
                <a:solidFill>
                  <a:srgbClr val="FBBA00"/>
                </a:solidFill>
              </a:rPr>
              <a:t>1 - SOUHAITEZ-VOUS INSCRIRE VOTRE OU </a:t>
            </a:r>
            <a:br>
              <a:rPr lang="fr-FR" sz="1089" b="1" dirty="0">
                <a:solidFill>
                  <a:srgbClr val="FBBA00"/>
                </a:solidFill>
              </a:rPr>
            </a:br>
            <a:r>
              <a:rPr lang="fr-FR" sz="1089" b="1" dirty="0">
                <a:solidFill>
                  <a:srgbClr val="FBBA00"/>
                </a:solidFill>
              </a:rPr>
              <a:t>VOS ENFANTS AU PÉDIBUS ? </a:t>
            </a:r>
          </a:p>
          <a:p>
            <a:endParaRPr lang="fr-FR" sz="1089" b="1" dirty="0">
              <a:solidFill>
                <a:srgbClr val="FBBA00"/>
              </a:solidFill>
            </a:endParaRPr>
          </a:p>
          <a:p>
            <a:r>
              <a:rPr lang="fr-FR" sz="1089" dirty="0"/>
              <a:t>OUI                  NON</a:t>
            </a:r>
          </a:p>
          <a:p>
            <a:endParaRPr lang="fr-FR" sz="1089" dirty="0"/>
          </a:p>
          <a:p>
            <a:r>
              <a:rPr lang="fr-FR" sz="1089" dirty="0"/>
              <a:t>Nombre d’enfants en Elémentaire :</a:t>
            </a:r>
          </a:p>
          <a:p>
            <a:r>
              <a:rPr lang="fr-FR" sz="1089" dirty="0"/>
              <a:t>Nombre d’enfants en Maternelle : </a:t>
            </a:r>
          </a:p>
          <a:p>
            <a:endParaRPr lang="fr-FR" sz="1089" dirty="0"/>
          </a:p>
          <a:p>
            <a:r>
              <a:rPr lang="fr-FR" sz="1089" b="1" dirty="0">
                <a:solidFill>
                  <a:srgbClr val="E42229"/>
                </a:solidFill>
              </a:rPr>
              <a:t>3 - AVEZ-VOUS DES REMARQUES OU SUGGESTIONS ?</a:t>
            </a:r>
          </a:p>
          <a:p>
            <a:endParaRPr lang="fr-FR" sz="1089" b="1" dirty="0">
              <a:solidFill>
                <a:srgbClr val="BAB350"/>
              </a:solidFill>
            </a:endParaRPr>
          </a:p>
          <a:p>
            <a:pPr>
              <a:lnSpc>
                <a:spcPct val="150000"/>
              </a:lnSpc>
            </a:pPr>
            <a:r>
              <a:rPr lang="fr-FR" sz="1089" dirty="0"/>
              <a:t>………………………………………………………………………………………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fr-FR" sz="1089" dirty="0"/>
              <a:t>………………………………………………………………………………………</a:t>
            </a:r>
            <a:endParaRPr lang="fr-FR" sz="1089" b="1" dirty="0">
              <a:solidFill>
                <a:srgbClr val="BAB350"/>
              </a:solidFill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B32AB377-CC24-7425-EF3A-C1BC2EE96CBD}"/>
              </a:ext>
            </a:extLst>
          </p:cNvPr>
          <p:cNvSpPr/>
          <p:nvPr/>
        </p:nvSpPr>
        <p:spPr>
          <a:xfrm>
            <a:off x="8317871" y="6118983"/>
            <a:ext cx="1249170" cy="54651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20" dirty="0"/>
          </a:p>
        </p:txBody>
      </p:sp>
      <p:pic>
        <p:nvPicPr>
          <p:cNvPr id="9" name="Image 8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217BDD00-8B52-417E-054E-2E6593F4AE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4865" y="6244835"/>
            <a:ext cx="592622" cy="404496"/>
          </a:xfrm>
          <a:prstGeom prst="rect">
            <a:avLst/>
          </a:prstGeom>
        </p:spPr>
      </p:pic>
      <p:pic>
        <p:nvPicPr>
          <p:cNvPr id="13" name="Image 12" descr="Une image contenant Police, Graphique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F9583517-2465-28DB-802A-B9E6F1E12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213" y="6304731"/>
            <a:ext cx="957316" cy="28470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0986DD5-6134-48D2-D7E5-D8111BA5A79E}"/>
              </a:ext>
            </a:extLst>
          </p:cNvPr>
          <p:cNvSpPr/>
          <p:nvPr/>
        </p:nvSpPr>
        <p:spPr>
          <a:xfrm>
            <a:off x="0" y="1997694"/>
            <a:ext cx="9906000" cy="322567"/>
          </a:xfrm>
          <a:prstGeom prst="rect">
            <a:avLst/>
          </a:prstGeom>
          <a:solidFill>
            <a:srgbClr val="515F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fr-FR" sz="998" b="1" dirty="0"/>
              <a:t>QUESTIONNAIRE PRÉLIMINAIRE À LA MISE EN PLACE D’UN PÉDIBUS </a:t>
            </a:r>
            <a:endParaRPr lang="fr-FR" sz="998" dirty="0"/>
          </a:p>
        </p:txBody>
      </p:sp>
      <p:pic>
        <p:nvPicPr>
          <p:cNvPr id="19" name="Image 18" descr="Une image contenant Police, Graphique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3FFF04EB-4C73-D967-F96D-89B988F195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6" y="982693"/>
            <a:ext cx="2535057" cy="753915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232A9E86-D84B-6D36-8D9C-04C3D6F3C56D}"/>
              </a:ext>
            </a:extLst>
          </p:cNvPr>
          <p:cNvSpPr txBox="1"/>
          <p:nvPr/>
        </p:nvSpPr>
        <p:spPr>
          <a:xfrm>
            <a:off x="874650" y="540096"/>
            <a:ext cx="2596683" cy="427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089" b="1" dirty="0">
                <a:solidFill>
                  <a:srgbClr val="515F6F"/>
                </a:solidFill>
              </a:rPr>
              <a:t>L’ASSOCIATION PRÉVENTION MAIF </a:t>
            </a:r>
            <a:r>
              <a:rPr lang="fr-FR" sz="1089" dirty="0">
                <a:solidFill>
                  <a:srgbClr val="515F6F"/>
                </a:solidFill>
              </a:rPr>
              <a:t>VOUS PROPOSE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2EC1A38-FFE2-4304-8271-E0231197EC3D}"/>
              </a:ext>
            </a:extLst>
          </p:cNvPr>
          <p:cNvSpPr txBox="1"/>
          <p:nvPr/>
        </p:nvSpPr>
        <p:spPr>
          <a:xfrm>
            <a:off x="5197003" y="2835576"/>
            <a:ext cx="4240483" cy="2606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089" b="1" dirty="0">
              <a:solidFill>
                <a:srgbClr val="EE7126"/>
              </a:solidFill>
            </a:endParaRPr>
          </a:p>
          <a:p>
            <a:endParaRPr lang="fr-FR" sz="1270" b="1" dirty="0">
              <a:solidFill>
                <a:srgbClr val="EE7126"/>
              </a:solidFill>
            </a:endParaRPr>
          </a:p>
          <a:p>
            <a:endParaRPr lang="fr-FR" sz="1089" b="1" dirty="0">
              <a:solidFill>
                <a:srgbClr val="EE7126"/>
              </a:solidFill>
            </a:endParaRPr>
          </a:p>
          <a:p>
            <a:endParaRPr lang="fr-FR" sz="1814" b="1" dirty="0">
              <a:solidFill>
                <a:srgbClr val="EE7126"/>
              </a:solidFill>
            </a:endParaRPr>
          </a:p>
          <a:p>
            <a:endParaRPr lang="fr-FR" sz="1270" b="1" dirty="0">
              <a:solidFill>
                <a:srgbClr val="EE7126"/>
              </a:solidFill>
            </a:endParaRPr>
          </a:p>
          <a:p>
            <a:r>
              <a:rPr lang="fr-FR" sz="1089" b="1" dirty="0">
                <a:solidFill>
                  <a:srgbClr val="3AB1DB"/>
                </a:solidFill>
              </a:rPr>
              <a:t>2 - SOUHAITEZ-VOUS VOUS INVESTIR EN </a:t>
            </a:r>
            <a:br>
              <a:rPr lang="fr-FR" sz="1089" b="1" dirty="0">
                <a:solidFill>
                  <a:srgbClr val="3AB1DB"/>
                </a:solidFill>
              </a:rPr>
            </a:br>
            <a:r>
              <a:rPr lang="fr-FR" sz="1089" b="1" dirty="0">
                <a:solidFill>
                  <a:srgbClr val="3AB1DB"/>
                </a:solidFill>
              </a:rPr>
              <a:t>TANT QUE CONDUCTEUR ?</a:t>
            </a:r>
          </a:p>
          <a:p>
            <a:endParaRPr lang="fr-FR" sz="1089" b="1" dirty="0">
              <a:solidFill>
                <a:srgbClr val="EE7126"/>
              </a:solidFill>
            </a:endParaRPr>
          </a:p>
          <a:p>
            <a:r>
              <a:rPr lang="fr-FR" sz="1089" dirty="0"/>
              <a:t>OUI                  NON</a:t>
            </a:r>
          </a:p>
          <a:p>
            <a:endParaRPr lang="fr-FR" sz="1089" b="1" dirty="0">
              <a:solidFill>
                <a:srgbClr val="EE7126"/>
              </a:solidFill>
            </a:endParaRPr>
          </a:p>
          <a:p>
            <a:r>
              <a:rPr lang="fr-FR" sz="1089" dirty="0"/>
              <a:t>Si oui, à quelle fréquence ?</a:t>
            </a:r>
          </a:p>
          <a:p>
            <a:endParaRPr lang="fr-FR" sz="1089" dirty="0"/>
          </a:p>
          <a:p>
            <a:r>
              <a:rPr lang="fr-FR" sz="1089" dirty="0"/>
              <a:t>Tous les jours	2 à 3 fois par semaine</a:t>
            </a:r>
          </a:p>
          <a:p>
            <a:r>
              <a:rPr lang="fr-FR" sz="1089" dirty="0"/>
              <a:t>1 fois/semaine	Ne sais pas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E61251C5-3ED5-10C3-0A6B-C74FD0AD8765}"/>
              </a:ext>
            </a:extLst>
          </p:cNvPr>
          <p:cNvSpPr txBox="1"/>
          <p:nvPr/>
        </p:nvSpPr>
        <p:spPr>
          <a:xfrm>
            <a:off x="481782" y="6224716"/>
            <a:ext cx="9206435" cy="343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16" dirty="0"/>
              <a:t>Merci de remettre ce questionnaire (un par famille) à l’enseignant(e) de votre enfant.</a:t>
            </a:r>
          </a:p>
          <a:p>
            <a:r>
              <a:rPr lang="fr-FR" sz="816" dirty="0"/>
              <a:t>« Les renseignements transmis ne seront utilisés que dans le cadre de cette enquête. Ils ne seront pas communiqués à un tiers ».</a:t>
            </a:r>
          </a:p>
        </p:txBody>
      </p:sp>
      <p:pic>
        <p:nvPicPr>
          <p:cNvPr id="30" name="Graphique 29" descr="Stop contour">
            <a:extLst>
              <a:ext uri="{FF2B5EF4-FFF2-40B4-BE49-F238E27FC236}">
                <a16:creationId xmlns:a16="http://schemas.microsoft.com/office/drawing/2014/main" id="{3F4CA225-ACD7-48A9-6550-7199F488E7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 flipV="1">
            <a:off x="895961" y="4394855"/>
            <a:ext cx="162542" cy="162542"/>
          </a:xfrm>
          <a:prstGeom prst="rect">
            <a:avLst/>
          </a:prstGeom>
        </p:spPr>
      </p:pic>
      <p:pic>
        <p:nvPicPr>
          <p:cNvPr id="31" name="Graphique 30" descr="Stop contour">
            <a:extLst>
              <a:ext uri="{FF2B5EF4-FFF2-40B4-BE49-F238E27FC236}">
                <a16:creationId xmlns:a16="http://schemas.microsoft.com/office/drawing/2014/main" id="{A0F7C20A-DB98-3A53-B7CD-146F973B9E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 flipV="1">
            <a:off x="1915589" y="4394855"/>
            <a:ext cx="162542" cy="162542"/>
          </a:xfrm>
          <a:prstGeom prst="rect">
            <a:avLst/>
          </a:prstGeom>
        </p:spPr>
      </p:pic>
      <p:pic>
        <p:nvPicPr>
          <p:cNvPr id="34" name="Graphique 33" descr="Stop contour">
            <a:extLst>
              <a:ext uri="{FF2B5EF4-FFF2-40B4-BE49-F238E27FC236}">
                <a16:creationId xmlns:a16="http://schemas.microsoft.com/office/drawing/2014/main" id="{0F6A98D2-301D-233E-FB58-9B1A8F368D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 flipV="1">
            <a:off x="6321652" y="5042213"/>
            <a:ext cx="162542" cy="162542"/>
          </a:xfrm>
          <a:prstGeom prst="rect">
            <a:avLst/>
          </a:prstGeom>
        </p:spPr>
      </p:pic>
      <p:pic>
        <p:nvPicPr>
          <p:cNvPr id="35" name="Graphique 34" descr="Stop contour">
            <a:extLst>
              <a:ext uri="{FF2B5EF4-FFF2-40B4-BE49-F238E27FC236}">
                <a16:creationId xmlns:a16="http://schemas.microsoft.com/office/drawing/2014/main" id="{6A45A20B-2DB6-D3C6-3E75-9C85DDBA1E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 flipV="1">
            <a:off x="6321652" y="5222101"/>
            <a:ext cx="162542" cy="162542"/>
          </a:xfrm>
          <a:prstGeom prst="rect">
            <a:avLst/>
          </a:prstGeom>
        </p:spPr>
      </p:pic>
      <p:pic>
        <p:nvPicPr>
          <p:cNvPr id="2" name="Graphique 1" descr="Stop contour">
            <a:extLst>
              <a:ext uri="{FF2B5EF4-FFF2-40B4-BE49-F238E27FC236}">
                <a16:creationId xmlns:a16="http://schemas.microsoft.com/office/drawing/2014/main" id="{2F3229C4-749D-2D1C-5688-6F1530A022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 flipV="1">
            <a:off x="8497528" y="5042213"/>
            <a:ext cx="162542" cy="162542"/>
          </a:xfrm>
          <a:prstGeom prst="rect">
            <a:avLst/>
          </a:prstGeom>
        </p:spPr>
      </p:pic>
      <p:pic>
        <p:nvPicPr>
          <p:cNvPr id="3" name="Graphique 2" descr="Stop contour">
            <a:extLst>
              <a:ext uri="{FF2B5EF4-FFF2-40B4-BE49-F238E27FC236}">
                <a16:creationId xmlns:a16="http://schemas.microsoft.com/office/drawing/2014/main" id="{3DD21A6F-A2EC-FFAC-AA8A-DCCEF3C674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 flipV="1">
            <a:off x="8497528" y="5222101"/>
            <a:ext cx="162542" cy="162542"/>
          </a:xfrm>
          <a:prstGeom prst="rect">
            <a:avLst/>
          </a:prstGeom>
        </p:spPr>
      </p:pic>
      <p:pic>
        <p:nvPicPr>
          <p:cNvPr id="4" name="Graphique 3" descr="Stop contour">
            <a:extLst>
              <a:ext uri="{FF2B5EF4-FFF2-40B4-BE49-F238E27FC236}">
                <a16:creationId xmlns:a16="http://schemas.microsoft.com/office/drawing/2014/main" id="{3C8A36AD-8456-C4EE-B95B-AC1C4F94E5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 flipV="1">
            <a:off x="5611182" y="4394855"/>
            <a:ext cx="162542" cy="162542"/>
          </a:xfrm>
          <a:prstGeom prst="rect">
            <a:avLst/>
          </a:prstGeom>
        </p:spPr>
      </p:pic>
      <p:pic>
        <p:nvPicPr>
          <p:cNvPr id="5" name="Graphique 4" descr="Stop contour">
            <a:extLst>
              <a:ext uri="{FF2B5EF4-FFF2-40B4-BE49-F238E27FC236}">
                <a16:creationId xmlns:a16="http://schemas.microsoft.com/office/drawing/2014/main" id="{358D6B21-71B4-8107-DB5C-7D421344F7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 flipV="1">
            <a:off x="6630810" y="4394855"/>
            <a:ext cx="162542" cy="16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35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Thème Office">
  <a:themeElements>
    <a:clrScheme name="Custom 28">
      <a:dk1>
        <a:srgbClr val="000000"/>
      </a:dk1>
      <a:lt1>
        <a:sysClr val="window" lastClr="FFFFFF"/>
      </a:lt1>
      <a:dk2>
        <a:srgbClr val="314051"/>
      </a:dk2>
      <a:lt2>
        <a:srgbClr val="FC0D1A"/>
      </a:lt2>
      <a:accent1>
        <a:srgbClr val="574855"/>
      </a:accent1>
      <a:accent2>
        <a:srgbClr val="ACB8D2"/>
      </a:accent2>
      <a:accent3>
        <a:srgbClr val="B84344"/>
      </a:accent3>
      <a:accent4>
        <a:srgbClr val="FF7458"/>
      </a:accent4>
      <a:accent5>
        <a:srgbClr val="C49FBB"/>
      </a:accent5>
      <a:accent6>
        <a:srgbClr val="818985"/>
      </a:accent6>
      <a:hlink>
        <a:srgbClr val="0563C1"/>
      </a:hlink>
      <a:folHlink>
        <a:srgbClr val="954F72"/>
      </a:folHlink>
    </a:clrScheme>
    <a:fontScheme name="Personnalisé 55">
      <a:majorFont>
        <a:latin typeface="MAIF Medium"/>
        <a:ea typeface=""/>
        <a:cs typeface=""/>
      </a:majorFont>
      <a:minorFont>
        <a:latin typeface="MA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190524 1830 MAIF - 16-9 Template Corporate.potx" id="{DC62F52F-6959-4915-AF39-2DF8192A0F2D}" vid="{74343B93-94DE-403F-AED1-2F18E3C1620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8B2C983E779644966709A101919C40" ma:contentTypeVersion="16" ma:contentTypeDescription="Create a new document." ma:contentTypeScope="" ma:versionID="969edecc49b8bc601236096c248f939d">
  <xsd:schema xmlns:xsd="http://www.w3.org/2001/XMLSchema" xmlns:xs="http://www.w3.org/2001/XMLSchema" xmlns:p="http://schemas.microsoft.com/office/2006/metadata/properties" xmlns:ns2="0dc1b513-f4bd-4fbf-8d2e-f75ff1965086" xmlns:ns3="50de8ed9-d335-4a6b-9f36-bd17b39d5a86" targetNamespace="http://schemas.microsoft.com/office/2006/metadata/properties" ma:root="true" ma:fieldsID="ce915507d5eb4391a2c0888c4b0b0624" ns2:_="" ns3:_="">
    <xsd:import namespace="0dc1b513-f4bd-4fbf-8d2e-f75ff1965086"/>
    <xsd:import namespace="50de8ed9-d335-4a6b-9f36-bd17b39d5a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1b513-f4bd-4fbf-8d2e-f75ff19650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ad25105-b97e-4ef5-a25d-1735bf2658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e8ed9-d335-4a6b-9f36-bd17b39d5a8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981ac46-14bb-4157-b5a0-6288e086896f}" ma:internalName="TaxCatchAll" ma:showField="CatchAllData" ma:web="50de8ed9-d335-4a6b-9f36-bd17b39d5a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c1b513-f4bd-4fbf-8d2e-f75ff1965086">
      <Terms xmlns="http://schemas.microsoft.com/office/infopath/2007/PartnerControls"/>
    </lcf76f155ced4ddcb4097134ff3c332f>
    <TaxCatchAll xmlns="50de8ed9-d335-4a6b-9f36-bd17b39d5a86" xsi:nil="true"/>
  </documentManagement>
</p:properties>
</file>

<file path=customXml/itemProps1.xml><?xml version="1.0" encoding="utf-8"?>
<ds:datastoreItem xmlns:ds="http://schemas.openxmlformats.org/officeDocument/2006/customXml" ds:itemID="{C66CB22C-0979-4741-8C41-3A542AEEDF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c1b513-f4bd-4fbf-8d2e-f75ff1965086"/>
    <ds:schemaRef ds:uri="50de8ed9-d335-4a6b-9f36-bd17b39d5a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A5D4C7-F1B8-4E11-AA83-BE3DBE9F6A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BF7DE9-EA74-47E0-BA7B-58F8C5F8BBEA}">
  <ds:schemaRefs>
    <ds:schemaRef ds:uri="http://schemas.microsoft.com/office/2006/metadata/properties"/>
    <ds:schemaRef ds:uri="http://schemas.microsoft.com/office/infopath/2007/PartnerControls"/>
    <ds:schemaRef ds:uri="0dc1b513-f4bd-4fbf-8d2e-f75ff1965086"/>
    <ds:schemaRef ds:uri="50de8ed9-d335-4a6b-9f36-bd17b39d5a8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2603</TotalTime>
  <Words>184</Words>
  <Application>Microsoft Office PowerPoint</Application>
  <PresentationFormat>Format A4 (210 x 297 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MAIF</vt:lpstr>
      <vt:lpstr>MAIF Black</vt:lpstr>
      <vt:lpstr>MAIF Light</vt:lpstr>
      <vt:lpstr>MAIF Medium</vt:lpstr>
      <vt:lpstr>Thème Office</vt:lpstr>
      <vt:lpstr>Présentation PowerPoint</vt:lpstr>
    </vt:vector>
  </TitlesOfParts>
  <Company>MAIF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MAIF - Template Corporate</dc:title>
  <dc:creator>La Boite à Slides</dc:creator>
  <cp:lastModifiedBy>JAGUENEAU Camille</cp:lastModifiedBy>
  <cp:revision>232</cp:revision>
  <dcterms:created xsi:type="dcterms:W3CDTF">2019-04-19T13:14:00Z</dcterms:created>
  <dcterms:modified xsi:type="dcterms:W3CDTF">2026-01-23T13:08:59Z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0x010100A88B2C983E779644966709A101919C40</vt:lpwstr>
  </property>
</Properties>
</file>