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35" r:id="rId6"/>
    <p:sldId id="337" r:id="rId7"/>
    <p:sldId id="338" r:id="rId8"/>
    <p:sldId id="346" r:id="rId9"/>
    <p:sldId id="345" r:id="rId10"/>
    <p:sldId id="340" r:id="rId11"/>
    <p:sldId id="342" r:id="rId12"/>
    <p:sldId id="341" r:id="rId13"/>
  </p:sldIdLst>
  <p:sldSz cx="12192000" cy="6858000"/>
  <p:notesSz cx="6858000" cy="9144000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ices" id="{5F7B6C2F-210F-4E88-AD7E-FF0200FB692A}">
          <p14:sldIdLst/>
        </p14:section>
        <p14:section name="Masque" id="{3B01C80A-E96F-4AEC-9BC9-1065AA8A2F1B}">
          <p14:sldIdLst>
            <p14:sldId id="256"/>
            <p14:sldId id="335"/>
            <p14:sldId id="337"/>
            <p14:sldId id="338"/>
            <p14:sldId id="346"/>
            <p14:sldId id="345"/>
            <p14:sldId id="340"/>
            <p14:sldId id="342"/>
            <p14:sldId id="341"/>
          </p14:sldIdLst>
        </p14:section>
        <p14:section name="Toolbox" id="{8A9D7907-B5BB-4C74-9F3D-856E35F28D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2ACC8F-0868-7616-10DA-36E1F1BA5CE0}" name="ROUSSEAU Cloe" initials="RC" userId="S::cloe.rousseau@maif.fr::bb2fff31-2bd6-413e-8080-40e991d061a8" providerId="AD"/>
  <p188:author id="{FF3458CB-2260-987B-64A5-3204050AA33A}" name="JAGUENEAU Camille" initials="CJ" userId="S::camille.jagueneau@maif.fr::6aa3b461-3e43-4295-99ec-6acc87e34f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126"/>
    <a:srgbClr val="FAD4BC"/>
    <a:srgbClr val="3AB1DB"/>
    <a:srgbClr val="515F6F"/>
    <a:srgbClr val="FBBA00"/>
    <a:srgbClr val="FFFFFF"/>
    <a:srgbClr val="FFB296"/>
    <a:srgbClr val="BAB350"/>
    <a:srgbClr val="E42229"/>
    <a:srgbClr val="F4A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GUENEAU Camille" userId="6aa3b461-3e43-4295-99ec-6acc87e34f12" providerId="ADAL" clId="{6D50D9C4-F1B8-4EC1-BEFF-8A609EE490A0}"/>
    <pc:docChg chg="undo custSel addSld delSld modSld sldOrd modSection">
      <pc:chgData name="JAGUENEAU Camille" userId="6aa3b461-3e43-4295-99ec-6acc87e34f12" providerId="ADAL" clId="{6D50D9C4-F1B8-4EC1-BEFF-8A609EE490A0}" dt="2026-01-08T14:35:23.213" v="1679" actId="478"/>
      <pc:docMkLst>
        <pc:docMk/>
      </pc:docMkLst>
      <pc:sldChg chg="delSp mod">
        <pc:chgData name="JAGUENEAU Camille" userId="6aa3b461-3e43-4295-99ec-6acc87e34f12" providerId="ADAL" clId="{6D50D9C4-F1B8-4EC1-BEFF-8A609EE490A0}" dt="2026-01-08T14:35:05.016" v="1664" actId="478"/>
        <pc:sldMkLst>
          <pc:docMk/>
          <pc:sldMk cId="476071961" sldId="256"/>
        </pc:sldMkLst>
        <pc:spChg chg="del">
          <ac:chgData name="JAGUENEAU Camille" userId="6aa3b461-3e43-4295-99ec-6acc87e34f12" providerId="ADAL" clId="{6D50D9C4-F1B8-4EC1-BEFF-8A609EE490A0}" dt="2026-01-08T14:35:05.016" v="1664" actId="478"/>
          <ac:spMkLst>
            <pc:docMk/>
            <pc:sldMk cId="476071961" sldId="256"/>
            <ac:spMk id="6" creationId="{3BE1C8ED-17B5-9D1E-7771-98075B6F8121}"/>
          </ac:spMkLst>
        </pc:spChg>
      </pc:sldChg>
      <pc:sldChg chg="delSp modSp mod">
        <pc:chgData name="JAGUENEAU Camille" userId="6aa3b461-3e43-4295-99ec-6acc87e34f12" providerId="ADAL" clId="{6D50D9C4-F1B8-4EC1-BEFF-8A609EE490A0}" dt="2026-01-08T14:35:07.429" v="1666" actId="478"/>
        <pc:sldMkLst>
          <pc:docMk/>
          <pc:sldMk cId="467256416" sldId="335"/>
        </pc:sldMkLst>
        <pc:spChg chg="del">
          <ac:chgData name="JAGUENEAU Camille" userId="6aa3b461-3e43-4295-99ec-6acc87e34f12" providerId="ADAL" clId="{6D50D9C4-F1B8-4EC1-BEFF-8A609EE490A0}" dt="2026-01-08T14:35:07.429" v="1666" actId="478"/>
          <ac:spMkLst>
            <pc:docMk/>
            <pc:sldMk cId="467256416" sldId="335"/>
            <ac:spMk id="2" creationId="{17690BE5-3D66-2197-368B-7FCF1E2C7457}"/>
          </ac:spMkLst>
        </pc:spChg>
        <pc:spChg chg="del">
          <ac:chgData name="JAGUENEAU Camille" userId="6aa3b461-3e43-4295-99ec-6acc87e34f12" providerId="ADAL" clId="{6D50D9C4-F1B8-4EC1-BEFF-8A609EE490A0}" dt="2026-01-08T14:35:06.248" v="1665" actId="478"/>
          <ac:spMkLst>
            <pc:docMk/>
            <pc:sldMk cId="467256416" sldId="335"/>
            <ac:spMk id="3" creationId="{5ECD0836-9393-9B8E-1830-E2670512B4E8}"/>
          </ac:spMkLst>
        </pc:spChg>
        <pc:spChg chg="mod">
          <ac:chgData name="JAGUENEAU Camille" userId="6aa3b461-3e43-4295-99ec-6acc87e34f12" providerId="ADAL" clId="{6D50D9C4-F1B8-4EC1-BEFF-8A609EE490A0}" dt="2025-12-16T10:43:36.868" v="1661" actId="113"/>
          <ac:spMkLst>
            <pc:docMk/>
            <pc:sldMk cId="467256416" sldId="335"/>
            <ac:spMk id="13" creationId="{41B96BA2-CC6C-3310-57CB-71F1B6F31881}"/>
          </ac:spMkLst>
        </pc:spChg>
        <pc:spChg chg="mod">
          <ac:chgData name="JAGUENEAU Camille" userId="6aa3b461-3e43-4295-99ec-6acc87e34f12" providerId="ADAL" clId="{6D50D9C4-F1B8-4EC1-BEFF-8A609EE490A0}" dt="2025-12-16T10:43:38.357" v="1663" actId="6549"/>
          <ac:spMkLst>
            <pc:docMk/>
            <pc:sldMk cId="467256416" sldId="335"/>
            <ac:spMk id="14" creationId="{948ACF5E-EFCC-B418-59DB-38CB39F784AD}"/>
          </ac:spMkLst>
        </pc:spChg>
      </pc:sldChg>
      <pc:sldChg chg="delSp mod">
        <pc:chgData name="JAGUENEAU Camille" userId="6aa3b461-3e43-4295-99ec-6acc87e34f12" providerId="ADAL" clId="{6D50D9C4-F1B8-4EC1-BEFF-8A609EE490A0}" dt="2026-01-08T14:35:09.724" v="1668" actId="478"/>
        <pc:sldMkLst>
          <pc:docMk/>
          <pc:sldMk cId="1188779353" sldId="337"/>
        </pc:sldMkLst>
        <pc:spChg chg="del">
          <ac:chgData name="JAGUENEAU Camille" userId="6aa3b461-3e43-4295-99ec-6acc87e34f12" providerId="ADAL" clId="{6D50D9C4-F1B8-4EC1-BEFF-8A609EE490A0}" dt="2026-01-08T14:35:08.781" v="1667" actId="478"/>
          <ac:spMkLst>
            <pc:docMk/>
            <pc:sldMk cId="1188779353" sldId="337"/>
            <ac:spMk id="2" creationId="{66EA069A-22FC-0F25-1E53-0AD2F0B6E978}"/>
          </ac:spMkLst>
        </pc:spChg>
        <pc:spChg chg="del">
          <ac:chgData name="JAGUENEAU Camille" userId="6aa3b461-3e43-4295-99ec-6acc87e34f12" providerId="ADAL" clId="{6D50D9C4-F1B8-4EC1-BEFF-8A609EE490A0}" dt="2026-01-08T14:35:09.724" v="1668" actId="478"/>
          <ac:spMkLst>
            <pc:docMk/>
            <pc:sldMk cId="1188779353" sldId="337"/>
            <ac:spMk id="3" creationId="{459ABF9A-CBDA-561C-156E-6360A2B0F1D2}"/>
          </ac:spMkLst>
        </pc:spChg>
      </pc:sldChg>
      <pc:sldChg chg="delSp mod">
        <pc:chgData name="JAGUENEAU Camille" userId="6aa3b461-3e43-4295-99ec-6acc87e34f12" providerId="ADAL" clId="{6D50D9C4-F1B8-4EC1-BEFF-8A609EE490A0}" dt="2026-01-08T14:35:12.343" v="1670" actId="478"/>
        <pc:sldMkLst>
          <pc:docMk/>
          <pc:sldMk cId="831010573" sldId="338"/>
        </pc:sldMkLst>
        <pc:spChg chg="del">
          <ac:chgData name="JAGUENEAU Camille" userId="6aa3b461-3e43-4295-99ec-6acc87e34f12" providerId="ADAL" clId="{6D50D9C4-F1B8-4EC1-BEFF-8A609EE490A0}" dt="2026-01-08T14:35:12.343" v="1670" actId="478"/>
          <ac:spMkLst>
            <pc:docMk/>
            <pc:sldMk cId="831010573" sldId="338"/>
            <ac:spMk id="2" creationId="{FF1C9969-0684-EC6C-144F-0FC76A4FBE2F}"/>
          </ac:spMkLst>
        </pc:spChg>
        <pc:spChg chg="del">
          <ac:chgData name="JAGUENEAU Camille" userId="6aa3b461-3e43-4295-99ec-6acc87e34f12" providerId="ADAL" clId="{6D50D9C4-F1B8-4EC1-BEFF-8A609EE490A0}" dt="2026-01-08T14:35:11.220" v="1669" actId="478"/>
          <ac:spMkLst>
            <pc:docMk/>
            <pc:sldMk cId="831010573" sldId="338"/>
            <ac:spMk id="3" creationId="{CCB824D2-3D60-5784-0AF3-7298FD80EDBA}"/>
          </ac:spMkLst>
        </pc:spChg>
      </pc:sldChg>
      <pc:sldChg chg="delSp mod">
        <pc:chgData name="JAGUENEAU Camille" userId="6aa3b461-3e43-4295-99ec-6acc87e34f12" providerId="ADAL" clId="{6D50D9C4-F1B8-4EC1-BEFF-8A609EE490A0}" dt="2026-01-08T14:35:19.431" v="1676" actId="478"/>
        <pc:sldMkLst>
          <pc:docMk/>
          <pc:sldMk cId="3090499561" sldId="340"/>
        </pc:sldMkLst>
        <pc:spChg chg="del">
          <ac:chgData name="JAGUENEAU Camille" userId="6aa3b461-3e43-4295-99ec-6acc87e34f12" providerId="ADAL" clId="{6D50D9C4-F1B8-4EC1-BEFF-8A609EE490A0}" dt="2026-01-08T14:35:18.366" v="1675" actId="478"/>
          <ac:spMkLst>
            <pc:docMk/>
            <pc:sldMk cId="3090499561" sldId="340"/>
            <ac:spMk id="2" creationId="{76E7F678-8A4D-2ACF-D952-EF5A80655F65}"/>
          </ac:spMkLst>
        </pc:spChg>
        <pc:spChg chg="del">
          <ac:chgData name="JAGUENEAU Camille" userId="6aa3b461-3e43-4295-99ec-6acc87e34f12" providerId="ADAL" clId="{6D50D9C4-F1B8-4EC1-BEFF-8A609EE490A0}" dt="2026-01-08T14:35:19.431" v="1676" actId="478"/>
          <ac:spMkLst>
            <pc:docMk/>
            <pc:sldMk cId="3090499561" sldId="340"/>
            <ac:spMk id="3" creationId="{F96AF10E-12AA-13AC-8DB5-07CA2710503D}"/>
          </ac:spMkLst>
        </pc:spChg>
      </pc:sldChg>
      <pc:sldChg chg="delSp mod">
        <pc:chgData name="JAGUENEAU Camille" userId="6aa3b461-3e43-4295-99ec-6acc87e34f12" providerId="ADAL" clId="{6D50D9C4-F1B8-4EC1-BEFF-8A609EE490A0}" dt="2026-01-08T14:35:23.213" v="1679" actId="478"/>
        <pc:sldMkLst>
          <pc:docMk/>
          <pc:sldMk cId="1875215978" sldId="341"/>
        </pc:sldMkLst>
        <pc:spChg chg="del">
          <ac:chgData name="JAGUENEAU Camille" userId="6aa3b461-3e43-4295-99ec-6acc87e34f12" providerId="ADAL" clId="{6D50D9C4-F1B8-4EC1-BEFF-8A609EE490A0}" dt="2026-01-08T14:35:22.161" v="1678" actId="478"/>
          <ac:spMkLst>
            <pc:docMk/>
            <pc:sldMk cId="1875215978" sldId="341"/>
            <ac:spMk id="2" creationId="{D0A4E0E1-FB72-1901-CAEB-856543468350}"/>
          </ac:spMkLst>
        </pc:spChg>
        <pc:spChg chg="del">
          <ac:chgData name="JAGUENEAU Camille" userId="6aa3b461-3e43-4295-99ec-6acc87e34f12" providerId="ADAL" clId="{6D50D9C4-F1B8-4EC1-BEFF-8A609EE490A0}" dt="2026-01-08T14:35:23.213" v="1679" actId="478"/>
          <ac:spMkLst>
            <pc:docMk/>
            <pc:sldMk cId="1875215978" sldId="341"/>
            <ac:spMk id="3" creationId="{C8B884F4-2CB8-3546-D8D3-0D2272556CA3}"/>
          </ac:spMkLst>
        </pc:spChg>
      </pc:sldChg>
      <pc:sldChg chg="delSp mod">
        <pc:chgData name="JAGUENEAU Camille" userId="6aa3b461-3e43-4295-99ec-6acc87e34f12" providerId="ADAL" clId="{6D50D9C4-F1B8-4EC1-BEFF-8A609EE490A0}" dt="2026-01-08T14:35:20.968" v="1677" actId="478"/>
        <pc:sldMkLst>
          <pc:docMk/>
          <pc:sldMk cId="62182223" sldId="342"/>
        </pc:sldMkLst>
        <pc:spChg chg="del">
          <ac:chgData name="JAGUENEAU Camille" userId="6aa3b461-3e43-4295-99ec-6acc87e34f12" providerId="ADAL" clId="{6D50D9C4-F1B8-4EC1-BEFF-8A609EE490A0}" dt="2026-01-08T14:35:20.968" v="1677" actId="478"/>
          <ac:spMkLst>
            <pc:docMk/>
            <pc:sldMk cId="62182223" sldId="342"/>
            <ac:spMk id="2" creationId="{8E34D216-9532-D8C8-FD24-A7D2B7E50DB1}"/>
          </ac:spMkLst>
        </pc:spChg>
      </pc:sldChg>
      <pc:sldChg chg="delSp mod">
        <pc:chgData name="JAGUENEAU Camille" userId="6aa3b461-3e43-4295-99ec-6acc87e34f12" providerId="ADAL" clId="{6D50D9C4-F1B8-4EC1-BEFF-8A609EE490A0}" dt="2026-01-08T14:35:17.091" v="1674" actId="478"/>
        <pc:sldMkLst>
          <pc:docMk/>
          <pc:sldMk cId="2671092098" sldId="345"/>
        </pc:sldMkLst>
        <pc:spChg chg="del">
          <ac:chgData name="JAGUENEAU Camille" userId="6aa3b461-3e43-4295-99ec-6acc87e34f12" providerId="ADAL" clId="{6D50D9C4-F1B8-4EC1-BEFF-8A609EE490A0}" dt="2026-01-08T14:35:17.091" v="1674" actId="478"/>
          <ac:spMkLst>
            <pc:docMk/>
            <pc:sldMk cId="2671092098" sldId="345"/>
            <ac:spMk id="2" creationId="{B77E68E2-F4A5-D7A3-DACB-BCECB0D4C8DC}"/>
          </ac:spMkLst>
        </pc:spChg>
        <pc:spChg chg="del">
          <ac:chgData name="JAGUENEAU Camille" userId="6aa3b461-3e43-4295-99ec-6acc87e34f12" providerId="ADAL" clId="{6D50D9C4-F1B8-4EC1-BEFF-8A609EE490A0}" dt="2026-01-08T14:35:15.770" v="1673" actId="478"/>
          <ac:spMkLst>
            <pc:docMk/>
            <pc:sldMk cId="2671092098" sldId="345"/>
            <ac:spMk id="3" creationId="{8EB953C6-7B0A-702C-76D0-261C8514DC96}"/>
          </ac:spMkLst>
        </pc:spChg>
      </pc:sldChg>
      <pc:sldChg chg="delSp mod">
        <pc:chgData name="JAGUENEAU Camille" userId="6aa3b461-3e43-4295-99ec-6acc87e34f12" providerId="ADAL" clId="{6D50D9C4-F1B8-4EC1-BEFF-8A609EE490A0}" dt="2026-01-08T14:35:14.612" v="1672" actId="478"/>
        <pc:sldMkLst>
          <pc:docMk/>
          <pc:sldMk cId="2077560025" sldId="346"/>
        </pc:sldMkLst>
        <pc:spChg chg="del">
          <ac:chgData name="JAGUENEAU Camille" userId="6aa3b461-3e43-4295-99ec-6acc87e34f12" providerId="ADAL" clId="{6D50D9C4-F1B8-4EC1-BEFF-8A609EE490A0}" dt="2026-01-08T14:35:13.687" v="1671" actId="478"/>
          <ac:spMkLst>
            <pc:docMk/>
            <pc:sldMk cId="2077560025" sldId="346"/>
            <ac:spMk id="2" creationId="{EB989157-40AE-B8D1-ADA7-3218FEE1F27E}"/>
          </ac:spMkLst>
        </pc:spChg>
        <pc:spChg chg="del">
          <ac:chgData name="JAGUENEAU Camille" userId="6aa3b461-3e43-4295-99ec-6acc87e34f12" providerId="ADAL" clId="{6D50D9C4-F1B8-4EC1-BEFF-8A609EE490A0}" dt="2026-01-08T14:35:14.612" v="1672" actId="478"/>
          <ac:spMkLst>
            <pc:docMk/>
            <pc:sldMk cId="2077560025" sldId="346"/>
            <ac:spMk id="3" creationId="{EF74FFE1-FB59-9F28-922D-7A04273A68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03F1C8-36AB-429F-ACEE-E85CE8C76E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DFB008-5D76-41D5-A540-B4749418B3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BB5A7-0DAF-4412-9DFE-12ED7EB1BA59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A669C475-3C39-431F-A56F-ED0A6338C2F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6C8491A-466B-4AC7-8F09-FE9183D6B37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779A420-1D5A-40AA-877B-0A6263564DD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4BA3090-ECA6-49BD-81ED-8D35F3387DE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13E3CEE-A5F6-4B31-A982-BA5B2473ADA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7698464-E413-4176-A9BD-EC338A70C1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2285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82B1C-9086-4348-8E70-29E40E32550A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D01B6C6-F0DF-40E6-95BC-84556B3F7D7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6F95227-A651-423C-84C5-F4959F06DF6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4FE4E2FF-85E1-45A9-9FCF-B34B227B401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4332210-025C-4E4F-91F3-DDC201318BB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62EB0C0-E46D-4DB0-BB32-F0E26FFD790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3766DD7-EF4A-4AF8-AD5A-CB5800D2E1B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329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82B1C-9086-4348-8E70-29E40E32550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96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Fond Visuel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8190C1-C5FC-4E71-AFEB-59A4A324223B}"/>
              </a:ext>
            </a:extLst>
          </p:cNvPr>
          <p:cNvSpPr/>
          <p:nvPr userDrawn="1"/>
        </p:nvSpPr>
        <p:spPr>
          <a:xfrm>
            <a:off x="0" y="-1"/>
            <a:ext cx="12192000" cy="4470401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49" y="803048"/>
            <a:ext cx="10267951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4800">
                <a:solidFill>
                  <a:schemeClr val="tx1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D9051-5A79-4E1B-B914-7591251C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49" y="1468438"/>
            <a:ext cx="10267951" cy="505505"/>
          </a:xfrm>
        </p:spPr>
        <p:txBody>
          <a:bodyPr/>
          <a:lstStyle>
            <a:lvl1pPr marL="174625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0049" y="4644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F4CDE077-5A42-4CFA-8B62-9004FC610B10}" type="datetime1">
              <a:rPr lang="en-GB" smtClean="0"/>
              <a:pPr/>
              <a:t>08/01/2026</a:t>
            </a:fld>
            <a:endParaRPr lang="en-GB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11DCD4E-F2B2-4FDC-8168-CA95F53D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450" y="6858000"/>
            <a:ext cx="1724025" cy="365125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ACFA520-89E0-4A9C-9C95-09278E91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049" y="6858000"/>
            <a:ext cx="523875" cy="365125"/>
          </a:xfrm>
        </p:spPr>
        <p:txBody>
          <a:bodyPr/>
          <a:lstStyle>
            <a:lvl1pPr>
              <a:defRPr sz="100"/>
            </a:lvl1pPr>
          </a:lstStyle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8" name="Image 17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5331FF64-4E73-DBE1-613D-7CA18356C3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03" y="2360927"/>
            <a:ext cx="3226393" cy="22021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D3EE44-1ABC-6938-98D7-B15EDC53C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34" y="6184900"/>
            <a:ext cx="543464" cy="3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e 1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84EE77-8896-490E-95C1-417B8408638D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2247" y="2971201"/>
            <a:ext cx="8703351" cy="1610697"/>
          </a:xfrm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D62A4011-5FC2-C62A-A9CB-AE7D101A66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AFDED7-8FBD-6B94-10B5-543EEA25F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34" y="6184900"/>
            <a:ext cx="543464" cy="3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5301-D819-455D-B818-3E64016FE84C}" type="datetime1">
              <a:rPr lang="fr-FR" smtClean="0"/>
              <a:t>08/01/2026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32DE65F4-D6CF-4F47-80B7-A3A593F9A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F56815B-DB8A-4783-88B5-5081EF1456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6399" y="2209151"/>
            <a:ext cx="2836334" cy="3076575"/>
          </a:xfrm>
        </p:spPr>
        <p:txBody>
          <a:bodyPr lIns="90000" rIns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MAIF Light" panose="020B0403020200030B04" pitchFamily="34" charset="0"/>
              </a:defRPr>
            </a:lvl1pPr>
            <a:lvl2pPr marL="131763" indent="0">
              <a:buFont typeface="Arial" panose="020B0604020202020204" pitchFamily="34" charset="0"/>
              <a:buNone/>
              <a:defRPr sz="2400">
                <a:latin typeface="+mn-lt"/>
              </a:defRPr>
            </a:lvl2pPr>
            <a:lvl3pPr marL="398463" indent="0">
              <a:buNone/>
              <a:defRPr sz="2000">
                <a:latin typeface="+mn-lt"/>
              </a:defRPr>
            </a:lvl3pPr>
            <a:lvl4pPr marL="665163" indent="0">
              <a:buNone/>
              <a:defRPr sz="1800">
                <a:latin typeface="+mn-lt"/>
              </a:defRPr>
            </a:lvl4pPr>
            <a:lvl5pPr marL="931863" indent="0">
              <a:buNone/>
              <a:defRPr sz="18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220DD63-91AA-4A56-8BA2-C89A773770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51765" y="2094851"/>
            <a:ext cx="2527301" cy="1323975"/>
          </a:xfrm>
        </p:spPr>
        <p:txBody>
          <a:bodyPr lIns="90000" tIns="0">
            <a:noAutofit/>
          </a:bodyPr>
          <a:lstStyle>
            <a:lvl1pPr marL="0" indent="0">
              <a:lnSpc>
                <a:spcPct val="100000"/>
              </a:lnSpc>
              <a:buNone/>
              <a:defRPr sz="7200">
                <a:solidFill>
                  <a:schemeClr val="bg2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2FA07C5-3250-4C73-9BC8-EDBBA097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5031" y="2094851"/>
            <a:ext cx="2527301" cy="1323975"/>
          </a:xfrm>
        </p:spPr>
        <p:txBody>
          <a:bodyPr lIns="90000" tIns="0">
            <a:noAutofit/>
          </a:bodyPr>
          <a:lstStyle>
            <a:lvl1pPr marL="0" indent="0">
              <a:lnSpc>
                <a:spcPct val="100000"/>
              </a:lnSpc>
              <a:buNone/>
              <a:defRPr sz="7200">
                <a:solidFill>
                  <a:schemeClr val="accent6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CA8880A-FAC9-4167-9007-DBA9CD9C25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8298" y="2094851"/>
            <a:ext cx="2527301" cy="1323975"/>
          </a:xfrm>
        </p:spPr>
        <p:txBody>
          <a:bodyPr lIns="90000" tIns="0">
            <a:noAutofit/>
          </a:bodyPr>
          <a:lstStyle>
            <a:lvl1pPr marL="0" indent="0">
              <a:lnSpc>
                <a:spcPct val="100000"/>
              </a:lnSpc>
              <a:buNone/>
              <a:defRPr sz="720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##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BF1344F-0272-419A-8BCB-144D22935B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51765" y="3418826"/>
            <a:ext cx="2544235" cy="1762021"/>
          </a:xfrm>
        </p:spPr>
        <p:txBody>
          <a:bodyPr wrap="square" rIns="0">
            <a:sp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00869EE6-F2C2-4298-AD4B-C6639C58F3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05031" y="3418826"/>
            <a:ext cx="2544235" cy="1762021"/>
          </a:xfrm>
        </p:spPr>
        <p:txBody>
          <a:bodyPr wrap="square" rIns="0">
            <a:sp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43D65CD8-1047-4916-BFDB-33EF50CF65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58298" y="3418826"/>
            <a:ext cx="2544235" cy="1762021"/>
          </a:xfrm>
        </p:spPr>
        <p:txBody>
          <a:bodyPr wrap="square" rIns="0">
            <a:sp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7E1C736-1037-4199-B980-AD93D9ED8E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568AF5B7-B9C0-0E76-1CA9-175FF6E54B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BB7B13-A970-1075-22C1-6EFC48F29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34" y="6184900"/>
            <a:ext cx="543464" cy="3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0D0EC2F-43DB-45A8-A68A-7836007240F4}"/>
              </a:ext>
            </a:extLst>
          </p:cNvPr>
          <p:cNvSpPr/>
          <p:nvPr userDrawn="1"/>
        </p:nvSpPr>
        <p:spPr bwMode="ltGray"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2D5969-D213-4E09-A103-363F83E9BCBD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21CCA4FA-C4DB-12A6-8986-D7D006503F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D341D5-E66A-5450-97D7-AC40C2F5E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34" y="6184900"/>
            <a:ext cx="543464" cy="3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52020" y="2236898"/>
            <a:ext cx="3077738" cy="307930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8BE6BB9E-7DA6-E3BE-176A-13147DB9B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3C13951-7C79-38FE-CED1-CD4D424ED4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34" y="6184900"/>
            <a:ext cx="543464" cy="3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6402" y="2105004"/>
            <a:ext cx="5689598" cy="33430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6F6B047B-2E90-2619-2AA2-490240523D5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B4E33C0-ADB5-F86B-939B-6DE4F59D5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34" y="6184900"/>
            <a:ext cx="543464" cy="3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CAABF54F-3246-C61C-F5A7-7B0D0E3569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52020" y="2236898"/>
            <a:ext cx="3077738" cy="307930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FE12B357-9EAC-BA30-C16A-F9C82BE72C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6402" y="2105004"/>
            <a:ext cx="5689598" cy="33430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8348077A-6399-0E9E-A4B9-DAEF12CD7CE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86F958CF-9779-4E87-A829-D59667F94C49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2"/>
              <a:gd name="connsiteX1" fmla="*/ 0 w 5359400"/>
              <a:gd name="connsiteY1" fmla="*/ 0 h 6719502"/>
              <a:gd name="connsiteX2" fmla="*/ 0 w 5359400"/>
              <a:gd name="connsiteY2" fmla="*/ 6719502 h 6719502"/>
              <a:gd name="connsiteX3" fmla="*/ 5359400 w 5359400"/>
              <a:gd name="connsiteY3" fmla="*/ 6719502 h 671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2">
                <a:moveTo>
                  <a:pt x="5359400" y="0"/>
                </a:moveTo>
                <a:lnTo>
                  <a:pt x="0" y="0"/>
                </a:lnTo>
                <a:lnTo>
                  <a:pt x="0" y="6719502"/>
                </a:lnTo>
                <a:lnTo>
                  <a:pt x="5359400" y="6719502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64C299-B9F3-4B34-A3C9-DE1E4411716E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105004"/>
            <a:ext cx="4610098" cy="3343095"/>
          </a:xfrm>
        </p:spPr>
        <p:txBody>
          <a:bodyPr wrap="square" anchor="ctr"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AE5977-DD37-4F0E-8185-0FACFC40A7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8297" y="2453112"/>
            <a:ext cx="4616007" cy="2646878"/>
          </a:xfr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16600" b="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52%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C95F4AA7-DC43-4F48-A521-39EA6BAE85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99293636-ABBC-F5CB-63D7-D92BAAF32EA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6401" y="1981221"/>
            <a:ext cx="1191495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754A0E4-1B40-4D75-9EBC-E95D5EB912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67222" y="1981221"/>
            <a:ext cx="1191495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 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94AC08A-DC54-4569-9E46-A5DEB54EA4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28043" y="1981221"/>
            <a:ext cx="1191495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5CEF124-2140-4B8F-970B-1EB5471F8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06401" y="3978128"/>
            <a:ext cx="1191495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7EC0EB0-D71E-4DBA-9E3B-0974C7F446B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767222" y="3978128"/>
            <a:ext cx="1191495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DF89A0-EEA6-4611-8D03-AA7331B765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28043" y="3978128"/>
            <a:ext cx="1191495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 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85BDEC94-F4AB-0498-860B-4D15E79A75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D08959-DE77-46DB-ABA7-DC0CEC766780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75571" cy="400110"/>
          </a:xfrm>
        </p:spPr>
        <p:txBody>
          <a:bodyPr wrap="square"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790565F-4A33-4A20-98C7-DBFC1613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825625"/>
            <a:ext cx="11385551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2B9077-4CB3-48CE-B975-B3418C13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428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 userDrawn="1"/>
        </p:nvSpPr>
        <p:spPr>
          <a:xfrm flipH="1">
            <a:off x="6832600" y="0"/>
            <a:ext cx="535940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340261"/>
            <a:ext cx="4610098" cy="2872581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DA2652C7-FC22-4C7B-B515-4AED821A34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6402" y="1902076"/>
            <a:ext cx="6019796" cy="106088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F2919BC3-406A-48E3-9A33-E2354A0DA4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06402" y="3169321"/>
            <a:ext cx="6019796" cy="106088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B8AA2B86-C6BF-4413-821D-369BD1A48C2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06402" y="4436566"/>
            <a:ext cx="6019796" cy="106088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64ABF39D-9F22-FCED-126F-9A25E3DF66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4BF591-850E-49B2-98D8-C2C56C02AB06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75500" y="2817312"/>
            <a:ext cx="4610098" cy="1918474"/>
          </a:xfrm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C3A2AC48-8A60-4346-99E2-C569274B193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777999"/>
            <a:ext cx="6832601" cy="4098926"/>
          </a:xfrm>
          <a:custGeom>
            <a:avLst/>
            <a:gdLst>
              <a:gd name="connsiteX0" fmla="*/ 0 w 6663711"/>
              <a:gd name="connsiteY0" fmla="*/ 0 h 4098926"/>
              <a:gd name="connsiteX1" fmla="*/ 6663711 w 6663711"/>
              <a:gd name="connsiteY1" fmla="*/ 0 h 4098926"/>
              <a:gd name="connsiteX2" fmla="*/ 6663711 w 6663711"/>
              <a:gd name="connsiteY2" fmla="*/ 4098926 h 4098926"/>
              <a:gd name="connsiteX3" fmla="*/ 0 w 6663711"/>
              <a:gd name="connsiteY3" fmla="*/ 4098926 h 40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11" h="4098926">
                <a:moveTo>
                  <a:pt x="0" y="0"/>
                </a:moveTo>
                <a:lnTo>
                  <a:pt x="6663711" y="0"/>
                </a:lnTo>
                <a:lnTo>
                  <a:pt x="6663711" y="4098926"/>
                </a:lnTo>
                <a:lnTo>
                  <a:pt x="0" y="409892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Image 3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5F8B156E-C05C-98CB-A391-5810B476244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1">
    <p:bg>
      <p:bgPr>
        <a:solidFill>
          <a:schemeClr val="accent4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35FFE8-8C10-4D16-BAD1-37CF34655284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99" y="3484162"/>
            <a:ext cx="11385551" cy="58477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 marL="131763" indent="0">
              <a:buFont typeface="Arial" panose="020B0604020202020204" pitchFamily="34" charset="0"/>
              <a:buNone/>
              <a:defRPr sz="2800" b="0">
                <a:latin typeface="+mj-lt"/>
              </a:defRPr>
            </a:lvl2pPr>
            <a:lvl3pPr marL="398463" indent="0">
              <a:buNone/>
              <a:defRPr sz="2400" b="0">
                <a:latin typeface="+mj-lt"/>
              </a:defRPr>
            </a:lvl3pPr>
            <a:lvl4pPr marL="665163" indent="0">
              <a:buNone/>
              <a:defRPr sz="2000" b="0">
                <a:latin typeface="+mj-lt"/>
              </a:defRPr>
            </a:lvl4pPr>
            <a:lvl5pPr marL="931863" indent="0">
              <a:buNone/>
              <a:defRPr sz="20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4CAAE5BA-6415-AB72-B4A9-5037D5246E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2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B77D9F-424D-4DDA-B3D8-60D2F8A8CB97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99" y="3484162"/>
            <a:ext cx="11385551" cy="58477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 marL="131763" indent="0">
              <a:buFont typeface="Arial" panose="020B0604020202020204" pitchFamily="34" charset="0"/>
              <a:buNone/>
              <a:defRPr sz="2800" b="0">
                <a:latin typeface="+mj-lt"/>
              </a:defRPr>
            </a:lvl2pPr>
            <a:lvl3pPr marL="398463" indent="0">
              <a:buNone/>
              <a:defRPr sz="2400" b="0">
                <a:latin typeface="+mj-lt"/>
              </a:defRPr>
            </a:lvl3pPr>
            <a:lvl4pPr marL="665163" indent="0">
              <a:buNone/>
              <a:defRPr sz="2000" b="0">
                <a:latin typeface="+mj-lt"/>
              </a:defRPr>
            </a:lvl4pPr>
            <a:lvl5pPr marL="931863" indent="0">
              <a:buNone/>
              <a:defRPr sz="20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B071AC1B-D714-EEF8-808E-5A397BD6DA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3">
    <p:bg>
      <p:bgPr>
        <a:solidFill>
          <a:schemeClr val="accent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8A5EC5-A781-43B0-9E3D-2F51247B7DBE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99" y="3484162"/>
            <a:ext cx="11385551" cy="58477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 marL="131763" indent="0">
              <a:buFont typeface="Arial" panose="020B0604020202020204" pitchFamily="34" charset="0"/>
              <a:buNone/>
              <a:defRPr sz="2800" b="0">
                <a:latin typeface="+mj-lt"/>
              </a:defRPr>
            </a:lvl2pPr>
            <a:lvl3pPr marL="398463" indent="0">
              <a:buNone/>
              <a:defRPr sz="2400" b="0">
                <a:latin typeface="+mj-lt"/>
              </a:defRPr>
            </a:lvl3pPr>
            <a:lvl4pPr marL="665163" indent="0">
              <a:buNone/>
              <a:defRPr sz="2000" b="0">
                <a:latin typeface="+mj-lt"/>
              </a:defRPr>
            </a:lvl4pPr>
            <a:lvl5pPr marL="931863" indent="0">
              <a:buNone/>
              <a:defRPr sz="20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E3027B9F-8710-9222-548A-6A16708CD5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9513E41-B7E0-4789-B168-0F0B8E056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69332"/>
          </a:xfrm>
        </p:spPr>
        <p:txBody>
          <a:bodyPr wrap="none">
            <a:spAutoFit/>
          </a:bodyPr>
          <a:lstStyle>
            <a:lvl1pPr>
              <a:defRPr sz="180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1.1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FE700EE-0FCE-49C5-9867-C349D931C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6933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C4754D67-D3BB-48E1-8246-80DAF6C48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69332"/>
          </a:xfrm>
        </p:spPr>
        <p:txBody>
          <a:bodyPr wrap="none">
            <a:spAutoFit/>
          </a:bodyPr>
          <a:lstStyle>
            <a:lvl1pPr>
              <a:defRPr sz="180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1.2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2A68A0-E21A-44A9-8FEB-8A6846AFD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6933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C8A4DCDE-E5F2-49C5-9231-9F014186E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69332"/>
          </a:xfrm>
        </p:spPr>
        <p:txBody>
          <a:bodyPr wrap="none">
            <a:spAutoFit/>
          </a:bodyPr>
          <a:lstStyle>
            <a:lvl1pPr>
              <a:defRPr sz="180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1.3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E739E720-FF0C-4CF2-A2A5-7D83611C2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6933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B468561D-E402-46B2-92AA-C03E0CA710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69332"/>
          </a:xfrm>
        </p:spPr>
        <p:txBody>
          <a:bodyPr wrap="none">
            <a:spAutoFit/>
          </a:bodyPr>
          <a:lstStyle>
            <a:lvl1pPr>
              <a:defRPr sz="180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1.4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8F0F2270-5736-48F1-B31A-BCD2AEA038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6933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9A2FF6D0-8561-4DE2-8AD7-693A51B1E1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69332"/>
          </a:xfrm>
        </p:spPr>
        <p:txBody>
          <a:bodyPr wrap="none">
            <a:spAutoFit/>
          </a:bodyPr>
          <a:lstStyle>
            <a:lvl1pPr>
              <a:defRPr sz="180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1.5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A9979DA-ADC5-4B49-9DFC-C025BE6A68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6933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9821D6EB-4984-9BB3-8509-C517837D09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9EAF5090-4FE4-40D4-B56D-DEC1B9C91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1.1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6B0E5530-DB90-4BBD-8D09-D36F0EDF7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02B62836-B07B-4DA3-A36E-FA590D258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1.2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992700A3-94B4-4595-9D72-478A947D07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4C72D99-87A0-40D6-B32A-0088521FA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1.3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B6E3E8C4-BA6A-4942-A1CD-821391D0C5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DA6CB76-3F86-4AFF-B4BE-A48EA53D7E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1.4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1E9E25CB-2472-4E9B-87B3-F475B2541D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99F92B3B-3A14-4AB6-AF6C-516B73AD60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1.5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E5C8FB09-71D9-4892-9A1A-346414281A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9BB3C7E0-EA6F-5B5F-9EF8-D8D15B3533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BD8CE2C9-4ADF-4537-B1E3-6638B9C9DC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1.1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5DC57868-3A89-4EBE-A976-5DFBFB22A6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E124F59-291D-4EDB-9036-740B4F3FED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1.2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7E88F9F-8644-418A-849C-2C3A0B954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FABA6DC2-0DE5-4454-A517-E1F3EC0DCF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1.3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93056303-DEC0-46FE-9E9D-663B08E827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4AE4E4D4-F945-432F-8A71-AC1B5FD0C5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1.4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FB655D46-92B2-403E-A003-816C25E0F2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BFAE204D-8189-4996-8585-E9B70BCCA4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1.5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19000C0F-60DF-4688-9F01-4FF4EC9BB0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E5067276-F51E-DBEA-960F-A21D10A134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4ED6EE49-C01D-427E-9971-559F076BC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1.1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266B2C0-5096-4069-89A0-57E8A7C8D9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6407A47F-55DC-4608-A587-D1C6F57C2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1.2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323D45E-4E10-4BA3-ABD9-987A3180DD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CAF60788-8485-42CA-9661-79C991A57E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1.3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036F8739-67B1-4659-96EE-1AE1AFAA7B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439F7334-832D-48D2-8645-52EA8DD250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1.4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B108639E-445A-4771-BCAF-5DF90C4185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D7A32799-57C3-46A4-B322-7467175A5C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1.5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E580E110-951D-4FA2-A284-0E9F75ABCF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C660848A-C0EB-5320-EC96-5048634B5C1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344F9780-3BC2-4DCA-BCB7-32A341A9C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1.1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CA71369-E1EC-416B-90B8-3319A35AC5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21FDE0B-8F69-4445-B5A7-D2DDE21EBF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1.2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00E24EFB-E577-4529-B112-03A3EB1B94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7F47570A-1821-4415-90F5-8AB04A43FA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1.3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96201E5-1332-499D-AB0F-DD33A55983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BC483EEE-F7F3-4CCA-BC8A-AC5F8AFE31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1.4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FEFD8D03-C23A-4F5F-B6B2-A3FC4C820F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EB6DE3C7-ECE1-4451-82EB-F81CEC2724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1.5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DFC5C4E-56AB-41D9-9B49-DD1FDEFCC2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61C58471-099A-9340-1D48-529FA3C5EE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49" y="803048"/>
            <a:ext cx="10267951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4800">
                <a:solidFill>
                  <a:schemeClr val="tx1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D9051-5A79-4E1B-B914-7591251C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49" y="1468438"/>
            <a:ext cx="10267951" cy="505505"/>
          </a:xfrm>
        </p:spPr>
        <p:txBody>
          <a:bodyPr/>
          <a:lstStyle>
            <a:lvl1pPr marL="174625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0049" y="4644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9047EA75-1571-4DC8-8712-B6EC444F4368}" type="datetime1">
              <a:rPr lang="en-GB" smtClean="0"/>
              <a:pPr/>
              <a:t>08/01/2026</a:t>
            </a:fld>
            <a:endParaRPr lang="en-GB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294C3B9-F982-4AA5-A713-6AE0D66D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450" y="6858000"/>
            <a:ext cx="1724025" cy="365125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0F35AB9-B9F0-4DCB-A010-640FCC46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049" y="6858000"/>
            <a:ext cx="523875" cy="365125"/>
          </a:xfrm>
        </p:spPr>
        <p:txBody>
          <a:bodyPr/>
          <a:lstStyle>
            <a:lvl1pPr>
              <a:defRPr sz="100"/>
            </a:lvl1pPr>
          </a:lstStyle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8C48C89-E80B-C1E9-C4FB-D148DA8E0373}"/>
              </a:ext>
            </a:extLst>
          </p:cNvPr>
          <p:cNvGrpSpPr/>
          <p:nvPr userDrawn="1"/>
        </p:nvGrpSpPr>
        <p:grpSpPr>
          <a:xfrm>
            <a:off x="3355968" y="2704717"/>
            <a:ext cx="5480065" cy="1448566"/>
            <a:chOff x="2869608" y="2704717"/>
            <a:chExt cx="5480065" cy="144856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BE45DCF-1781-C141-8BD6-04C094BE6A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9608" y="2949242"/>
              <a:ext cx="3226392" cy="959515"/>
            </a:xfrm>
            <a:prstGeom prst="rect">
              <a:avLst/>
            </a:prstGeom>
          </p:spPr>
        </p:pic>
        <p:pic>
          <p:nvPicPr>
            <p:cNvPr id="6" name="Image 5" descr="Une image contenant Police, text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55315876-D2CE-B8EE-2CD1-6B99C56FAA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395" y="2704717"/>
              <a:ext cx="2122278" cy="1448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8A56F5D4-35C3-43EA-9B85-FE09FC4FD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1.1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865224EF-520D-4A61-A9CD-1794B89EC0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ABC2CBBC-F556-4FF3-8A9F-6A9FB12196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1.2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53190E06-4B1A-4858-9780-EB47216170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976D4931-0083-4642-9F17-BEBCFE7EA7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1.3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317138B0-D8EC-4DEF-A40C-79D7152FE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E6F6F5D2-DCDA-4F63-AD99-57607C364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1.4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85697789-13C1-4071-AC58-68FC1CF24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27627A5-52A2-4C1C-974F-7732B12A21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1.5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14E5DCAC-2335-4D19-B523-7A9738914F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7FE7EE10-AA95-B254-1600-B057992A43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7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6AED7A9C-6157-43EF-8D42-871C4CCD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1.1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EF451D5-E080-4BAA-9440-38F316F2F3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DBF92288-D235-4E9B-98BD-DC04DB9EEB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1.2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C4432C3-B016-4D6E-B540-03C87FD42B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60201200-941F-4F1A-B7B8-D348C8857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1.3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96965D5-C624-42F0-9B32-356A86762F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9BA458BF-860A-4510-9FA7-9A831F7DF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1.4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5895E3D-9CEF-4E89-9792-7572BEC59B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D10D285-F641-40A5-AECC-0C17E2D1FA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1.5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EBF95156-E010-4568-9905-108C9FB12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93EEEDD6-596E-5917-5DBE-364E637B88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3" y="2917372"/>
            <a:ext cx="8287658" cy="544765"/>
          </a:xfrm>
        </p:spPr>
        <p:txBody>
          <a:bodyPr anchor="t" anchorCtr="0">
            <a:spAutoFit/>
          </a:bodyPr>
          <a:lstStyle>
            <a:lvl1pPr marL="0" indent="0">
              <a:buNone/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7143" y="754288"/>
            <a:ext cx="1567543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66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/>
              <a:t>8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DECB97CD-E7BA-4476-A814-98C9616143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7143" y="4168004"/>
            <a:ext cx="505908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1.1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2CD0AFA0-E147-4173-AD99-5AD14E4EB9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1829" y="41680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D16E42BF-6759-4CB1-AF65-6657BA35BE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7143" y="4574404"/>
            <a:ext cx="520335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1.2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35352E7-1F4A-4D2A-97DC-F09CC2C3A0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1829" y="45744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C206E2D-13C4-4C66-A415-3D34951C8B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7143" y="4980804"/>
            <a:ext cx="523541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1.3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E1C12DB-69C3-481E-A2BB-0954482BD7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1829" y="49808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A4B3E7F2-B991-4DC0-AA8B-4B5A0345E7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7143" y="5387204"/>
            <a:ext cx="526747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1.4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F187B41D-CCF3-4267-91B4-F9F01FDCE4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1829" y="53872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88E046F5-AB8E-4B7D-BACA-948223D99D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7143" y="5793604"/>
            <a:ext cx="525144" cy="390492"/>
          </a:xfrm>
        </p:spPr>
        <p:txBody>
          <a:bodyPr wrap="none">
            <a:spAutoFit/>
          </a:bodyPr>
          <a:lstStyle>
            <a:lvl1pPr>
              <a:defRPr sz="180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/>
              <a:t>1.5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A1CAAB98-2C0D-4532-AFE9-2EFEE4D98E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1829" y="5793604"/>
            <a:ext cx="7762972" cy="390492"/>
          </a:xfrm>
        </p:spPr>
        <p:txBody>
          <a:bodyPr wrap="square">
            <a:spAutoFit/>
          </a:bodyPr>
          <a:lstStyle>
            <a:lvl1pPr marL="177800" indent="-177800">
              <a:buSzPct val="90000"/>
              <a:buFontTx/>
              <a:buBlip>
                <a:blip/>
              </a:buBlip>
              <a:defRPr sz="1800">
                <a:latin typeface="+mn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5409F1B4-EFE9-3DA4-E90E-8B3AD00141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3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2679-2293-4EE2-AF72-2D882294BC4D}" type="datetime1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978" y="1633299"/>
            <a:ext cx="931345" cy="228607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0226" y="1633299"/>
            <a:ext cx="1049967" cy="2123658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4744" y="1633299"/>
            <a:ext cx="1074012" cy="228607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7979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227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4745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pic>
        <p:nvPicPr>
          <p:cNvPr id="2" name="Image 1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FF70751F-8C04-8EDC-AC8F-68D05AA230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4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ACE2-EA77-45FD-A93F-2E529D01EC2D}" type="datetime1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295" y="1633299"/>
            <a:ext cx="931345" cy="228607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8484" y="1633299"/>
            <a:ext cx="1049967" cy="2123658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4673" y="1633299"/>
            <a:ext cx="1074012" cy="228607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0862" y="1633299"/>
            <a:ext cx="1093248" cy="228607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3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2296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8485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4674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50863" y="3644900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pic>
        <p:nvPicPr>
          <p:cNvPr id="2" name="Image 1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89658AD0-0A67-B38B-36EF-27C438A6EE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978" y="410924"/>
            <a:ext cx="775853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0226" y="410924"/>
            <a:ext cx="875240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4744" y="410924"/>
            <a:ext cx="894476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7979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227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4745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E67AEA97-2A80-4B1A-8D8F-665E9213C9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17978" y="3217624"/>
            <a:ext cx="912109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2CBD14F2-4104-4AFC-93CB-807180114F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0226" y="3217624"/>
            <a:ext cx="912109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4231E674-025C-4D45-B0E2-9EFD5583C5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4744" y="3217624"/>
            <a:ext cx="968214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B904D8-2935-4B88-B7B5-FD8E5BFFE6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17979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08BC004F-4D9F-48C5-8C74-93C5330B52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00227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FCFB2F1-F090-43D6-A41A-A250BBA2DD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64745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47322995-2F9C-4D31-A140-243C2A39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924" y="6184900"/>
            <a:ext cx="1057274" cy="365125"/>
          </a:xfrm>
        </p:spPr>
        <p:txBody>
          <a:bodyPr/>
          <a:lstStyle/>
          <a:p>
            <a:fld id="{F46A375B-85F4-4E44-AE49-D509ECD85CB1}" type="datetime1">
              <a:rPr lang="fr-FR" smtClean="0"/>
              <a:t>08/01/2026</a:t>
            </a:fld>
            <a:endParaRPr lang="fr-FR"/>
          </a:p>
        </p:txBody>
      </p:sp>
      <p:sp>
        <p:nvSpPr>
          <p:cNvPr id="26" name="Espace réservé du pied de page 5">
            <a:extLst>
              <a:ext uri="{FF2B5EF4-FFF2-40B4-BE49-F238E27FC236}">
                <a16:creationId xmlns:a16="http://schemas.microsoft.com/office/drawing/2014/main" id="{328A7114-3311-4155-AEB4-5D5A0742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197" y="6184900"/>
            <a:ext cx="9804402" cy="365125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27" name="Espace réservé du numéro de diapositive 6">
            <a:extLst>
              <a:ext uri="{FF2B5EF4-FFF2-40B4-BE49-F238E27FC236}">
                <a16:creationId xmlns:a16="http://schemas.microsoft.com/office/drawing/2014/main" id="{5BDFC56C-D542-46BA-95AE-6A044D90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049" y="6184900"/>
            <a:ext cx="523875" cy="365125"/>
          </a:xfrm>
        </p:spPr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" name="Image 1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CCA584A1-1B0E-2FF0-C14E-5AED9A4E30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4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x8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2295" y="410924"/>
            <a:ext cx="775853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rgbClr val="B3B8B6"/>
                </a:solidFill>
                <a:latin typeface="+mn-lt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8484" y="410924"/>
            <a:ext cx="875240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rgbClr val="FFAC9B"/>
                </a:solidFill>
                <a:latin typeface="+mn-lt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4673" y="410924"/>
            <a:ext cx="894476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rgbClr val="C49FBB"/>
                </a:solidFill>
                <a:latin typeface="+mn-lt"/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0862" y="410924"/>
            <a:ext cx="912109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rgbClr val="ACB8D2"/>
                </a:solidFill>
                <a:latin typeface="+mn-lt"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2296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8485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4674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50863" y="20036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25FFA469-1790-4B1F-82BD-D23D92E4D4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2295" y="3217624"/>
            <a:ext cx="912109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rgbClr val="FE9EA3"/>
                </a:solidFill>
                <a:latin typeface="+mn-lt"/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55A5C79-8D96-4EF2-89D6-9D0D0A184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98484" y="3217624"/>
            <a:ext cx="968214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AE81CA01-710E-459E-AD91-A1EE1773D8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4673" y="3217624"/>
            <a:ext cx="841577" cy="1769715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7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95392AA8-7479-4878-8C89-79A0EBF010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50862" y="3217624"/>
            <a:ext cx="982641" cy="1905073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15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/>
              <a:t>8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8BB30E1-3A7E-43C1-AC08-6B2DC08EE4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72296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7B454139-21E4-4C7E-8B7D-F149CC48DA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8485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C880DAC-8E40-4388-B765-B20DDF4D21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24674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04EF11D-40F2-4FA6-9116-B5CEA55158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50863" y="4810368"/>
            <a:ext cx="2027297" cy="1001410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fr-FR"/>
              <a:t>Titre du chapitre sur une ou plusieurs lignes</a:t>
            </a:r>
          </a:p>
        </p:txBody>
      </p:sp>
      <p:pic>
        <p:nvPicPr>
          <p:cNvPr id="2" name="Image 1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100AF09E-E173-9B90-AE72-AF0D23F6E7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EB87CB-D597-4E20-9CFB-A496C0452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10" y="1352550"/>
            <a:ext cx="11310989" cy="4639930"/>
          </a:xfrm>
        </p:spPr>
        <p:txBody>
          <a:bodyPr lIns="72000">
            <a:normAutofit/>
          </a:bodyPr>
          <a:lstStyle>
            <a:lvl1pPr marL="895350" indent="-895350">
              <a:spcBef>
                <a:spcPts val="1800"/>
              </a:spcBef>
              <a:buClr>
                <a:srgbClr val="B3B8B6"/>
              </a:buClr>
              <a:buSzPct val="190000"/>
              <a:buFont typeface="+mj-lt"/>
              <a:buAutoNum type="arabicPeriod"/>
              <a:defRPr b="0"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D630E963-AB47-49F2-BC02-F467223F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10" y="460375"/>
            <a:ext cx="11310989" cy="4893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2" name="Image 1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B0296626-9087-8F94-A8A2-439456272AF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'élément multimédia 12">
            <a:extLst>
              <a:ext uri="{FF2B5EF4-FFF2-40B4-BE49-F238E27FC236}">
                <a16:creationId xmlns:a16="http://schemas.microsoft.com/office/drawing/2014/main" id="{633CA40B-1351-4CB2-ADEA-FB98FC2251A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1131683"/>
            <a:ext cx="12192000" cy="5726316"/>
          </a:xfrm>
          <a:custGeom>
            <a:avLst/>
            <a:gdLst>
              <a:gd name="connsiteX0" fmla="*/ 0 w 12192000"/>
              <a:gd name="connsiteY0" fmla="*/ 0 h 6719500"/>
              <a:gd name="connsiteX1" fmla="*/ 12192000 w 12192000"/>
              <a:gd name="connsiteY1" fmla="*/ 0 h 6719500"/>
              <a:gd name="connsiteX2" fmla="*/ 12192000 w 12192000"/>
              <a:gd name="connsiteY2" fmla="*/ 6719500 h 6719500"/>
              <a:gd name="connsiteX3" fmla="*/ 0 w 12192000"/>
              <a:gd name="connsiteY3" fmla="*/ 6719500 h 67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719500">
                <a:moveTo>
                  <a:pt x="0" y="0"/>
                </a:moveTo>
                <a:lnTo>
                  <a:pt x="12192000" y="0"/>
                </a:lnTo>
                <a:lnTo>
                  <a:pt x="12192000" y="6719500"/>
                </a:lnTo>
                <a:lnTo>
                  <a:pt x="0" y="6719500"/>
                </a:lnTo>
                <a:close/>
              </a:path>
            </a:pathLst>
          </a:cu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pour insérer une vidéo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162749-2B71-4A76-BA2A-146A33E0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3D9E737B-87EC-45BA-B1E0-66751A987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ACF00948-B478-469F-9E85-E979A050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450" y="6858000"/>
            <a:ext cx="1724025" cy="365125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7" name="Espace réservé du numéro de diapositive 7">
            <a:extLst>
              <a:ext uri="{FF2B5EF4-FFF2-40B4-BE49-F238E27FC236}">
                <a16:creationId xmlns:a16="http://schemas.microsoft.com/office/drawing/2014/main" id="{85335176-C1AD-4FA4-B220-8FAB921D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049" y="6858000"/>
            <a:ext cx="523875" cy="365125"/>
          </a:xfrm>
        </p:spPr>
        <p:txBody>
          <a:bodyPr/>
          <a:lstStyle>
            <a:lvl1pPr>
              <a:defRPr sz="100"/>
            </a:lvl1pPr>
          </a:lstStyle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space réservé de la date 28">
            <a:extLst>
              <a:ext uri="{FF2B5EF4-FFF2-40B4-BE49-F238E27FC236}">
                <a16:creationId xmlns:a16="http://schemas.microsoft.com/office/drawing/2014/main" id="{CA011B3F-2DAE-4923-AAF8-1055D795E58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2657475" y="6857999"/>
            <a:ext cx="1057274" cy="365125"/>
          </a:xfrm>
        </p:spPr>
        <p:txBody>
          <a:bodyPr/>
          <a:lstStyle>
            <a:lvl1pPr>
              <a:defRPr sz="100"/>
            </a:lvl1pPr>
          </a:lstStyle>
          <a:p>
            <a:fld id="{F8CBF2ED-D57E-4540-B0DC-903A49215537}" type="datetime1">
              <a:rPr lang="en-GB" smtClean="0"/>
              <a:pPr/>
              <a:t>08/01/2026</a:t>
            </a:fld>
            <a:endParaRPr lang="en-GB"/>
          </a:p>
        </p:txBody>
      </p:sp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F79933FC-CE6E-6521-3AA8-1007220E21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BB79399B-5EC3-4C9D-A070-4998B51AD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7998"/>
          </a:xfrm>
          <a:prstGeom prst="rect">
            <a:avLst/>
          </a:pr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5551DB3-DF9A-4476-8D12-D7DB2C01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0B6CD9-8D18-45FB-9B5C-E7D9DCB9D8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C0B498F4-B82E-44A1-B511-CFF8CC43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450" y="6858000"/>
            <a:ext cx="1724025" cy="365125"/>
          </a:xfrm>
        </p:spPr>
        <p:txBody>
          <a:bodyPr/>
          <a:lstStyle>
            <a:lvl1pPr>
              <a:defRPr sz="100"/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8" name="Espace réservé du numéro de diapositive 7">
            <a:extLst>
              <a:ext uri="{FF2B5EF4-FFF2-40B4-BE49-F238E27FC236}">
                <a16:creationId xmlns:a16="http://schemas.microsoft.com/office/drawing/2014/main" id="{2611A3B7-53F7-47B3-A920-B52F60AC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049" y="6858000"/>
            <a:ext cx="523875" cy="365125"/>
          </a:xfrm>
        </p:spPr>
        <p:txBody>
          <a:bodyPr/>
          <a:lstStyle>
            <a:lvl1pPr>
              <a:defRPr sz="100"/>
            </a:lvl1pPr>
          </a:lstStyle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C392EFA1-8B6E-49B5-8B88-77FDC8CC8B7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2657475" y="6857999"/>
            <a:ext cx="1057274" cy="365125"/>
          </a:xfrm>
        </p:spPr>
        <p:txBody>
          <a:bodyPr/>
          <a:lstStyle>
            <a:lvl1pPr>
              <a:defRPr sz="100"/>
            </a:lvl1pPr>
          </a:lstStyle>
          <a:p>
            <a:fld id="{F8CBF2ED-D57E-4540-B0DC-903A49215537}" type="datetime1">
              <a:rPr lang="en-GB" smtClean="0"/>
              <a:pPr/>
              <a:t>08/01/2026</a:t>
            </a:fld>
            <a:endParaRPr lang="en-GB"/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69400CB7-545C-405F-BB48-5AE6AAE5D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699" y="3943350"/>
            <a:ext cx="5674302" cy="523220"/>
          </a:xfrm>
        </p:spPr>
        <p:txBody>
          <a:bodyPr wrap="square">
            <a:sp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fr-FR"/>
              <a:t>Ajouter du texte ici</a:t>
            </a:r>
          </a:p>
        </p:txBody>
      </p:sp>
      <p:pic>
        <p:nvPicPr>
          <p:cNvPr id="2" name="Image 1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A92554EF-4A1A-7362-25B1-0D7F9EB271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C3EAC9BA-B968-4C41-AC86-FB77484D6C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0" y="0"/>
            <a:ext cx="7561263" cy="6858000"/>
          </a:xfrm>
          <a:custGeom>
            <a:avLst/>
            <a:gdLst>
              <a:gd name="connsiteX0" fmla="*/ 0 w 7561263"/>
              <a:gd name="connsiteY0" fmla="*/ 0 h 6570421"/>
              <a:gd name="connsiteX1" fmla="*/ 7561263 w 7561263"/>
              <a:gd name="connsiteY1" fmla="*/ 0 h 6570421"/>
              <a:gd name="connsiteX2" fmla="*/ 7561263 w 7561263"/>
              <a:gd name="connsiteY2" fmla="*/ 6570421 h 6570421"/>
              <a:gd name="connsiteX3" fmla="*/ 0 w 7561263"/>
              <a:gd name="connsiteY3" fmla="*/ 6570421 h 65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263" h="6570421">
                <a:moveTo>
                  <a:pt x="0" y="0"/>
                </a:moveTo>
                <a:lnTo>
                  <a:pt x="7561263" y="0"/>
                </a:lnTo>
                <a:lnTo>
                  <a:pt x="7561263" y="6570421"/>
                </a:lnTo>
                <a:lnTo>
                  <a:pt x="0" y="657042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tIns="2520000" rIns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F49297-1EC0-4B8B-8F1E-B4D8459BC84C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97A2C2F-B838-4408-A260-70C94E84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7" y="460375"/>
            <a:ext cx="6089966" cy="48936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77BEED-2020-4253-BC28-B38D837182CF}"/>
              </a:ext>
            </a:extLst>
          </p:cNvPr>
          <p:cNvSpPr txBox="1"/>
          <p:nvPr userDrawn="1"/>
        </p:nvSpPr>
        <p:spPr>
          <a:xfrm>
            <a:off x="7808360" y="660429"/>
            <a:ext cx="121379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b="1">
                <a:solidFill>
                  <a:schemeClr val="bg2"/>
                </a:solidFill>
                <a:latin typeface="+mn-lt"/>
              </a:rPr>
              <a:t>«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CB1B2466-A48E-4DEB-BA38-9122FC8D2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2B062-66E9-4F36-942E-BBBB6F9C62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9456" y="2260316"/>
            <a:ext cx="3936144" cy="37431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271B95B-8A11-CDE4-BFA2-D847E8C15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34" y="6184900"/>
            <a:ext cx="543464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B0F3-172A-4B8C-B0CC-842007854858}" type="datetime1">
              <a:rPr lang="fr-FR" smtClean="0"/>
              <a:t>08/01/2026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32DE65F4-D6CF-4F47-80B7-A3A593F9A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1E9CD74-BC12-4D27-AFBE-D1E8A53E12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049" y="1339200"/>
            <a:ext cx="11385550" cy="4834800"/>
          </a:xfrm>
        </p:spPr>
        <p:txBody>
          <a:bodyPr numCol="2">
            <a:normAutofit/>
          </a:bodyPr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SzPct val="100000"/>
              <a:buFont typeface="MAIF" panose="020B0503020200030B04" pitchFamily="34" charset="0"/>
              <a:buNone/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Terme</a:t>
            </a:r>
          </a:p>
        </p:txBody>
      </p:sp>
      <p:pic>
        <p:nvPicPr>
          <p:cNvPr id="4" name="Image 3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420076F1-20A4-344B-C211-F777876C35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8F62-1FD0-46C6-A8BA-A1F8609DB71D}" type="datetime1">
              <a:rPr lang="fr-FR" smtClean="0"/>
              <a:t>08/01/2026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32DE65F4-D6CF-4F47-80B7-A3A593F9A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F68A874-91A3-4166-A404-C7D59011EA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75571" cy="400110"/>
          </a:xfrm>
        </p:spPr>
        <p:txBody>
          <a:bodyPr wrap="square"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448BEE-E82C-41DA-C1CA-01848794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34" y="6184900"/>
            <a:ext cx="543464" cy="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B0F3-172A-4B8C-B0CC-842007854858}" type="datetime1">
              <a:rPr lang="fr-FR" smtClean="0"/>
              <a:t>08/01/2026</a:t>
            </a:fld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32DE65F4-D6CF-4F47-80B7-A3A593F9A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7657C1-D5FD-4D04-73E9-F278985E4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34" y="6184900"/>
            <a:ext cx="543464" cy="3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se text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448D68-BE53-4145-938F-A0147C6CE82A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9" y="972088"/>
            <a:ext cx="11385550" cy="400110"/>
          </a:xfrm>
        </p:spPr>
        <p:txBody>
          <a:bodyPr wrap="square"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329B1868-03B7-40DD-828E-2E3F816182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050" y="1825625"/>
            <a:ext cx="11385550" cy="1335109"/>
          </a:xfrm>
        </p:spPr>
        <p:txBody>
          <a:bodyPr>
            <a:normAutofit/>
          </a:bodyPr>
          <a:lstStyle>
            <a:lvl1pPr marL="85725" indent="-85725">
              <a:buFont typeface="MAIF" panose="020B0503020200030B04" pitchFamily="34" charset="0"/>
              <a:buChar char=" "/>
              <a:defRPr sz="2800">
                <a:solidFill>
                  <a:schemeClr val="tx1"/>
                </a:solidFill>
              </a:defRPr>
            </a:lvl1pPr>
            <a:lvl2pPr marL="361950" indent="-180975">
              <a:defRPr>
                <a:solidFill>
                  <a:schemeClr val="tx1"/>
                </a:solidFill>
              </a:defRPr>
            </a:lvl2pPr>
            <a:lvl3pPr marL="542925" indent="-180975"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400" y="3289466"/>
            <a:ext cx="3569690" cy="220579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1154" y="3289466"/>
            <a:ext cx="3569690" cy="220579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7193C76-4249-49B5-B9AE-627D553446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15908" y="3289466"/>
            <a:ext cx="3569690" cy="2205797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DFFC18FD-2260-10B2-BA7E-E35B845DFD8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746027-19A6-C1FB-440C-CA3E3CAA5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34" y="6184900"/>
            <a:ext cx="543464" cy="3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517D40-BFCA-4FE5-B3CF-A4A8E87F95DA}" type="datetime1">
              <a:rPr lang="fr-FR" smtClean="0"/>
              <a:t>08/01/2026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181A6-DF10-441F-B476-01840881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99" y="1825625"/>
            <a:ext cx="5522067" cy="191847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63531" y="1825625"/>
            <a:ext cx="5522067" cy="1918474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34A42091-2309-D672-1E6B-D3D1F6D2A1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EA959F1-B570-D946-2B27-04CD82DA3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34" y="6184900"/>
            <a:ext cx="543464" cy="3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D688F5C2-0A8B-45EC-9E89-75FBDB955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1" y="460376"/>
            <a:ext cx="798285" cy="483054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/>
              <a:t>0.0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DB7772-03C9-42C6-A4E0-CC20746B87CB}" type="datetime1">
              <a:rPr lang="fr-FR" smtClean="0"/>
              <a:t>08/01/2026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0C1F0FA6-A374-46FD-A6FE-A34CB16A0A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3200" y="1825625"/>
            <a:ext cx="5521350" cy="423642"/>
          </a:xfrm>
          <a:solidFill>
            <a:schemeClr val="accent1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9D0C9B9F-2564-427A-9D80-1A6EF061E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5442" y="1825625"/>
            <a:ext cx="5521351" cy="423642"/>
          </a:xfrm>
          <a:solidFill>
            <a:schemeClr val="accent2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7471E2A3-C4B9-44CC-86E4-5A54CFBE7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028" y="972088"/>
            <a:ext cx="11385551" cy="400110"/>
          </a:xfrm>
        </p:spPr>
        <p:txBody>
          <a:bodyPr anchor="ctr" anchorCtr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222D973-66C0-46DC-89CA-9F93BA4FEE5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03200" y="2438400"/>
            <a:ext cx="5521351" cy="37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ABFD047-635F-44AA-B287-0E009D692D6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95441" y="2438400"/>
            <a:ext cx="5521351" cy="37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0BA56C-A162-41DF-A618-461DD65CDC71}"/>
              </a:ext>
            </a:extLst>
          </p:cNvPr>
          <p:cNvCxnSpPr>
            <a:cxnSpLocks/>
          </p:cNvCxnSpPr>
          <p:nvPr userDrawn="1"/>
        </p:nvCxnSpPr>
        <p:spPr>
          <a:xfrm>
            <a:off x="6059996" y="1825625"/>
            <a:ext cx="0" cy="4348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0B1ED2D8-9EE4-A9A8-E1C8-6AAFD34F41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34" y="6184900"/>
            <a:ext cx="543465" cy="370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EF1BAB0-0485-EED3-BB88-98FCBB68D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34" y="6184900"/>
            <a:ext cx="543464" cy="3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F10D4F-EE9A-49F9-97BC-79244A8E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86" y="460375"/>
            <a:ext cx="10580913" cy="489365"/>
          </a:xfrm>
          <a:prstGeom prst="rect">
            <a:avLst/>
          </a:prstGeom>
        </p:spPr>
        <p:txBody>
          <a:bodyPr vert="horz" lIns="91440" tIns="45720" rIns="91440" bIns="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86472-6B91-41A5-90A3-AE7356C6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49" y="1825625"/>
            <a:ext cx="11385551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1E5F0-1F9C-4B6D-8B09-23B85D4E2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197" y="6184900"/>
            <a:ext cx="9804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B4FC-EA8D-4460-B283-67C7A60E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0049" y="6184900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MAIF Black" panose="020B0803020200030B04" pitchFamily="34" charset="0"/>
              </a:defRPr>
            </a:lvl1pPr>
          </a:lstStyle>
          <a:p>
            <a:fld id="{6920E67E-33A7-49D9-8949-B2F0A74DF9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712A3B-D87F-4ABD-B865-052407208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4" y="6184900"/>
            <a:ext cx="1057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050" smtClean="0">
                <a:solidFill>
                  <a:schemeClr val="tx1"/>
                </a:solidFill>
              </a:defRPr>
            </a:lvl1pPr>
          </a:lstStyle>
          <a:p>
            <a:fld id="{F8CBF2ED-D57E-4540-B0DC-903A49215537}" type="datetime1">
              <a:rPr lang="en-GB" smtClean="0"/>
              <a:pPr/>
              <a:t>08/01/2026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85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0" r:id="rId4"/>
    <p:sldLayoutId id="2147483654" r:id="rId5"/>
    <p:sldLayoutId id="2147483687" r:id="rId6"/>
    <p:sldLayoutId id="2147483674" r:id="rId7"/>
    <p:sldLayoutId id="2147483675" r:id="rId8"/>
    <p:sldLayoutId id="2147483689" r:id="rId9"/>
    <p:sldLayoutId id="2147483684" r:id="rId10"/>
    <p:sldLayoutId id="2147483679" r:id="rId11"/>
    <p:sldLayoutId id="2147483681" r:id="rId12"/>
    <p:sldLayoutId id="2147483694" r:id="rId13"/>
    <p:sldLayoutId id="2147483695" r:id="rId14"/>
    <p:sldLayoutId id="2147483680" r:id="rId15"/>
    <p:sldLayoutId id="2147483692" r:id="rId16"/>
    <p:sldLayoutId id="2147483696" r:id="rId17"/>
    <p:sldLayoutId id="2147483682" r:id="rId18"/>
    <p:sldLayoutId id="2147483693" r:id="rId19"/>
    <p:sldLayoutId id="2147483697" r:id="rId20"/>
    <p:sldLayoutId id="2147483683" r:id="rId21"/>
    <p:sldLayoutId id="2147483676" r:id="rId22"/>
    <p:sldLayoutId id="2147483677" r:id="rId23"/>
    <p:sldLayoutId id="2147483678" r:id="rId24"/>
    <p:sldLayoutId id="2147483651" r:id="rId25"/>
    <p:sldLayoutId id="2147483660" r:id="rId26"/>
    <p:sldLayoutId id="2147483661" r:id="rId27"/>
    <p:sldLayoutId id="2147483662" r:id="rId28"/>
    <p:sldLayoutId id="2147483663" r:id="rId29"/>
    <p:sldLayoutId id="2147483671" r:id="rId30"/>
    <p:sldLayoutId id="2147483672" r:id="rId31"/>
    <p:sldLayoutId id="2147483673" r:id="rId32"/>
    <p:sldLayoutId id="2147483655" r:id="rId33"/>
    <p:sldLayoutId id="2147483666" r:id="rId34"/>
    <p:sldLayoutId id="2147483668" r:id="rId35"/>
    <p:sldLayoutId id="2147483669" r:id="rId36"/>
    <p:sldLayoutId id="2147483698" r:id="rId37"/>
    <p:sldLayoutId id="2147483688" r:id="rId38"/>
    <p:sldLayoutId id="2147483690" r:id="rId39"/>
    <p:sldLayoutId id="2147483691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SzPct val="9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-92075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MAIF" panose="020B0503020200030B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SzPct val="90000"/>
        <a:buFontTx/>
        <a:buBlip>
          <a:blip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SzPct val="90000"/>
        <a:buFontTx/>
        <a:buBlip>
          <a:blip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3763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MAIF" panose="020B0503020200030B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60463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MAIF" panose="020B0503020200030B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media.maif.f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12" Type="http://schemas.openxmlformats.org/officeDocument/2006/relationships/image" Target="../media/image4.png"/><Relationship Id="rId2" Type="http://schemas.openxmlformats.org/officeDocument/2006/relationships/hyperlink" Target="https://app.mobilecool.fr/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slide" Target="slide9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8.xml"/><Relationship Id="rId3" Type="http://schemas.microsoft.com/office/2007/relationships/hdphoto" Target="../media/hdphoto2.wdp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4.png"/><Relationship Id="rId5" Type="http://schemas.openxmlformats.org/officeDocument/2006/relationships/slide" Target="slide4.xml"/><Relationship Id="rId15" Type="http://schemas.openxmlformats.org/officeDocument/2006/relationships/image" Target="../media/image12.jpeg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2" Type="http://schemas.openxmlformats.org/officeDocument/2006/relationships/slide" Target="slide3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image" Target="../media/image13.jpeg"/><Relationship Id="rId10" Type="http://schemas.openxmlformats.org/officeDocument/2006/relationships/image" Target="../media/image10.png"/><Relationship Id="rId4" Type="http://schemas.openxmlformats.org/officeDocument/2006/relationships/slide" Target="slide7.xml"/><Relationship Id="rId9" Type="http://schemas.openxmlformats.org/officeDocument/2006/relationships/image" Target="../media/image4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18" Type="http://schemas.openxmlformats.org/officeDocument/2006/relationships/image" Target="../media/image16.jpeg"/><Relationship Id="rId3" Type="http://schemas.openxmlformats.org/officeDocument/2006/relationships/slide" Target="slide4.xml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openxmlformats.org/officeDocument/2006/relationships/image" Target="../media/image14.jpeg"/><Relationship Id="rId2" Type="http://schemas.openxmlformats.org/officeDocument/2006/relationships/slide" Target="slide3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image" Target="../media/image13.jpeg"/><Relationship Id="rId10" Type="http://schemas.openxmlformats.org/officeDocument/2006/relationships/image" Target="../media/image10.png"/><Relationship Id="rId4" Type="http://schemas.openxmlformats.org/officeDocument/2006/relationships/slide" Target="slide7.xml"/><Relationship Id="rId9" Type="http://schemas.openxmlformats.org/officeDocument/2006/relationships/image" Target="../media/image4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8.xml"/><Relationship Id="rId3" Type="http://schemas.microsoft.com/office/2007/relationships/hdphoto" Target="../media/hdphoto3.wdp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4.png"/><Relationship Id="rId5" Type="http://schemas.openxmlformats.org/officeDocument/2006/relationships/slide" Target="slide4.xml"/><Relationship Id="rId15" Type="http://schemas.openxmlformats.org/officeDocument/2006/relationships/image" Target="../media/image18.jpeg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8.xml"/><Relationship Id="rId3" Type="http://schemas.openxmlformats.org/officeDocument/2006/relationships/image" Target="../media/image20.png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4.png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8.png"/><Relationship Id="rId1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slide" Target="slide4.xml"/><Relationship Id="rId12" Type="http://schemas.openxmlformats.org/officeDocument/2006/relationships/image" Target="../media/image4.png"/><Relationship Id="rId2" Type="http://schemas.openxmlformats.org/officeDocument/2006/relationships/image" Target="../media/image17.pn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openxmlformats.org/officeDocument/2006/relationships/slide" Target="slide9.xml"/><Relationship Id="rId9" Type="http://schemas.openxmlformats.org/officeDocument/2006/relationships/slide" Target="slide5.xml"/><Relationship Id="rId1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A9305-3F08-472F-81F7-76D75852825E}"/>
              </a:ext>
            </a:extLst>
          </p:cNvPr>
          <p:cNvSpPr/>
          <p:nvPr/>
        </p:nvSpPr>
        <p:spPr>
          <a:xfrm>
            <a:off x="12287374" y="0"/>
            <a:ext cx="1885826" cy="124649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>
                <a:solidFill>
                  <a:schemeClr val="tx1"/>
                </a:solidFill>
                <a:latin typeface="+mj-lt"/>
              </a:rPr>
              <a:t>Pour changer d’image :</a:t>
            </a:r>
          </a:p>
          <a:p>
            <a:pPr marL="171450" indent="-171450">
              <a:spcBef>
                <a:spcPts val="600"/>
              </a:spcBef>
              <a:buBlip>
                <a:blip/>
              </a:buBlip>
            </a:pPr>
            <a:r>
              <a:rPr lang="fr-FR" sz="1000">
                <a:solidFill>
                  <a:schemeClr val="tx1"/>
                </a:solidFill>
              </a:rPr>
              <a:t>Faire un clic droit</a:t>
            </a:r>
            <a:br>
              <a:rPr lang="fr-FR" sz="1000">
                <a:solidFill>
                  <a:schemeClr val="tx1"/>
                </a:solidFill>
              </a:rPr>
            </a:br>
            <a:r>
              <a:rPr lang="fr-FR" sz="1000">
                <a:solidFill>
                  <a:schemeClr val="tx1"/>
                </a:solidFill>
              </a:rPr>
              <a:t>sur la diapositive</a:t>
            </a:r>
          </a:p>
          <a:p>
            <a:pPr marL="171450" indent="-171450">
              <a:buBlip>
                <a:blip/>
              </a:buBlip>
            </a:pPr>
            <a:r>
              <a:rPr lang="fr-FR" sz="1000">
                <a:solidFill>
                  <a:schemeClr val="tx1"/>
                </a:solidFill>
              </a:rPr>
              <a:t>Cliquer sur « Mise en forme de l’arrière-plan »</a:t>
            </a:r>
          </a:p>
          <a:p>
            <a:pPr marL="171450" indent="-171450">
              <a:buBlip>
                <a:blip/>
              </a:buBlip>
            </a:pPr>
            <a:r>
              <a:rPr lang="fr-FR" sz="1000">
                <a:solidFill>
                  <a:schemeClr val="tx1"/>
                </a:solidFill>
              </a:rPr>
              <a:t>Choisir l’image souhaitée (1920x1080px)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73F074C-818F-3815-585F-661048B01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rgbClr val="515F6F"/>
                </a:solidFill>
                <a:latin typeface="MAIF Black" panose="020B0803020200030B04" pitchFamily="34" charset="0"/>
              </a:rPr>
              <a:t>Mode d’emploi </a:t>
            </a:r>
            <a:r>
              <a:rPr lang="fr-FR" err="1">
                <a:solidFill>
                  <a:srgbClr val="515F6F"/>
                </a:solidFill>
                <a:latin typeface="MAIF Black" panose="020B0803020200030B04" pitchFamily="34" charset="0"/>
              </a:rPr>
              <a:t>Mobilécool</a:t>
            </a:r>
            <a:endParaRPr lang="fr-FR">
              <a:solidFill>
                <a:srgbClr val="515F6F"/>
              </a:solidFill>
              <a:latin typeface="MAIF Black" panose="020B0803020200030B04" pitchFamily="34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35F7CE8-354F-E2F0-8B59-19F62778A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>
                <a:solidFill>
                  <a:srgbClr val="3AB1DB"/>
                </a:solidFill>
                <a:latin typeface="MAIF Black" panose="020B0803020200030B04" pitchFamily="34" charset="0"/>
              </a:rPr>
              <a:t>Les étapes pas à pas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8" name="Rectangle : coins arrondis 7">
            <a:hlinkClick r:id="rId2"/>
            <a:extLst>
              <a:ext uri="{FF2B5EF4-FFF2-40B4-BE49-F238E27FC236}">
                <a16:creationId xmlns:a16="http://schemas.microsoft.com/office/drawing/2014/main" id="{624CBA45-ABF2-4B2A-A6ED-FE7C5FFCA74F}"/>
              </a:ext>
            </a:extLst>
          </p:cNvPr>
          <p:cNvSpPr/>
          <p:nvPr/>
        </p:nvSpPr>
        <p:spPr>
          <a:xfrm>
            <a:off x="12287373" y="1367971"/>
            <a:ext cx="1885823" cy="103867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chemeClr val="bg1"/>
                </a:solidFill>
              </a:rPr>
              <a:t>Pour modifier</a:t>
            </a:r>
            <a:br>
              <a:rPr lang="fr-FR" sz="1100" b="1">
                <a:solidFill>
                  <a:schemeClr val="bg1"/>
                </a:solidFill>
              </a:rPr>
            </a:br>
            <a:r>
              <a:rPr lang="fr-FR" sz="1100" b="1">
                <a:solidFill>
                  <a:schemeClr val="bg1"/>
                </a:solidFill>
              </a:rPr>
              <a:t>l'image de fond</a:t>
            </a:r>
          </a:p>
          <a:p>
            <a:pPr algn="ctr"/>
            <a:r>
              <a:rPr lang="fr-FR" sz="1100" b="1">
                <a:solidFill>
                  <a:schemeClr val="bg1"/>
                </a:solidFill>
              </a:rPr>
              <a:t>Rendez-vous sur emedia.maif.fr</a:t>
            </a:r>
          </a:p>
          <a:p>
            <a:pPr algn="ctr"/>
            <a:r>
              <a:rPr lang="fr-FR" sz="1100" b="1">
                <a:solidFill>
                  <a:schemeClr val="bg1"/>
                </a:solidFill>
              </a:rPr>
              <a:t>CTRL + </a:t>
            </a:r>
            <a:r>
              <a:rPr lang="fr-FR" sz="1100" b="1" err="1">
                <a:solidFill>
                  <a:schemeClr val="bg1"/>
                </a:solidFill>
              </a:rPr>
              <a:t>CLic</a:t>
            </a:r>
            <a:endParaRPr lang="fr-FR" sz="1100" b="1">
              <a:solidFill>
                <a:schemeClr val="bg1"/>
              </a:solidFill>
            </a:endParaRPr>
          </a:p>
        </p:txBody>
      </p:sp>
      <p:pic>
        <p:nvPicPr>
          <p:cNvPr id="9" name="Image 8" descr="Une image contenant clipart, dessin humoristique, dessin, illustration&#10;&#10;Le contenu généré par l’IA peut être incorrect.">
            <a:extLst>
              <a:ext uri="{FF2B5EF4-FFF2-40B4-BE49-F238E27FC236}">
                <a16:creationId xmlns:a16="http://schemas.microsoft.com/office/drawing/2014/main" id="{F875C4ED-6107-CEB7-8CC6-188DBF491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6" y="3324966"/>
            <a:ext cx="3198061" cy="21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C8208-3D33-3169-1BF3-878696684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DFC233-B42D-E9E7-3D74-EF8804A0E61D}"/>
              </a:ext>
            </a:extLst>
          </p:cNvPr>
          <p:cNvSpPr/>
          <p:nvPr/>
        </p:nvSpPr>
        <p:spPr>
          <a:xfrm>
            <a:off x="1" y="0"/>
            <a:ext cx="600245" cy="6858000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7B16F-188B-3116-36F3-5E8104D3B2D9}"/>
              </a:ext>
            </a:extLst>
          </p:cNvPr>
          <p:cNvSpPr/>
          <p:nvPr/>
        </p:nvSpPr>
        <p:spPr>
          <a:xfrm>
            <a:off x="583280" y="0"/>
            <a:ext cx="3288328" cy="6858000"/>
          </a:xfrm>
          <a:prstGeom prst="rect">
            <a:avLst/>
          </a:prstGeom>
          <a:solidFill>
            <a:srgbClr val="515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A13D619-CA2F-C67D-0642-2FA5328C88AC}"/>
              </a:ext>
            </a:extLst>
          </p:cNvPr>
          <p:cNvGrpSpPr/>
          <p:nvPr/>
        </p:nvGrpSpPr>
        <p:grpSpPr>
          <a:xfrm>
            <a:off x="849364" y="330740"/>
            <a:ext cx="2756160" cy="3002283"/>
            <a:chOff x="857847" y="330740"/>
            <a:chExt cx="2756160" cy="3002283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1B96BA2-CC6C-3310-57CB-71F1B6F31881}"/>
                </a:ext>
              </a:extLst>
            </p:cNvPr>
            <p:cNvSpPr txBox="1"/>
            <p:nvPr/>
          </p:nvSpPr>
          <p:spPr>
            <a:xfrm>
              <a:off x="894945" y="330740"/>
              <a:ext cx="27190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2000" b="1" dirty="0">
                  <a:solidFill>
                    <a:schemeClr val="bg1"/>
                  </a:solidFill>
                </a:rPr>
                <a:t>Mode d’emploi </a:t>
              </a:r>
              <a:r>
                <a:rPr lang="fr-FR" sz="2000" b="1" dirty="0" err="1">
                  <a:solidFill>
                    <a:schemeClr val="bg1"/>
                  </a:solidFill>
                </a:rPr>
                <a:t>Mobilécool</a:t>
              </a:r>
              <a:endParaRPr lang="fr-FR" sz="2000" b="1" dirty="0">
                <a:solidFill>
                  <a:schemeClr val="bg1"/>
                </a:solidFill>
              </a:endParaRPr>
            </a:p>
            <a:p>
              <a:pPr algn="l"/>
              <a:r>
                <a:rPr lang="fr-FR" sz="2000" dirty="0">
                  <a:solidFill>
                    <a:schemeClr val="bg1"/>
                  </a:solidFill>
                </a:rPr>
                <a:t>Les étapes pas à pas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48ACF5E-EFCC-B418-59DB-38CB39F784AD}"/>
                </a:ext>
              </a:extLst>
            </p:cNvPr>
            <p:cNvSpPr txBox="1"/>
            <p:nvPr/>
          </p:nvSpPr>
          <p:spPr>
            <a:xfrm>
              <a:off x="857847" y="1240142"/>
              <a:ext cx="271906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000" dirty="0">
                <a:solidFill>
                  <a:schemeClr val="bg1"/>
                </a:solidFill>
              </a:endParaRPr>
            </a:p>
            <a:p>
              <a:endParaRPr lang="fr-FR" sz="1000" dirty="0">
                <a:solidFill>
                  <a:schemeClr val="bg1"/>
                </a:solidFill>
              </a:endParaRPr>
            </a:p>
            <a:p>
              <a:r>
                <a:rPr lang="fr-FR" sz="1000" dirty="0">
                  <a:solidFill>
                    <a:schemeClr val="bg1"/>
                  </a:solidFill>
                </a:rPr>
                <a:t>L’autoformation vise à préparer les conducteurs de pédibus à assurer leur rôle en toute sécurité, avec bienveillance et efficacité. </a:t>
              </a:r>
            </a:p>
            <a:p>
              <a:endParaRPr lang="fr-FR" sz="1000" dirty="0">
                <a:solidFill>
                  <a:schemeClr val="bg1"/>
                </a:solidFill>
              </a:endParaRPr>
            </a:p>
            <a:p>
              <a:r>
                <a:rPr lang="fr-FR" sz="1000" b="1" dirty="0">
                  <a:solidFill>
                    <a:schemeClr val="bg1"/>
                  </a:solidFill>
                </a:rPr>
                <a:t>L’objectif de ce support </a:t>
              </a:r>
              <a:r>
                <a:rPr lang="fr-FR" sz="1000" dirty="0">
                  <a:solidFill>
                    <a:schemeClr val="bg1"/>
                  </a:solidFill>
                </a:rPr>
                <a:t>: former de futurs conducteurs rapidement grâce à un outil accessible 24h/24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000" dirty="0">
                <a:solidFill>
                  <a:schemeClr val="bg1"/>
                </a:solidFill>
              </a:endParaRPr>
            </a:p>
            <a:p>
              <a:r>
                <a:rPr lang="fr-FR" sz="1000" dirty="0">
                  <a:solidFill>
                    <a:schemeClr val="bg1"/>
                  </a:solidFill>
                </a:rPr>
                <a:t>Pour être conducteur, il suffit d'être rigoureux et motivé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C63B49DD-ED9E-6F1D-04C7-0814B6901B8E}"/>
              </a:ext>
            </a:extLst>
          </p:cNvPr>
          <p:cNvSpPr txBox="1"/>
          <p:nvPr/>
        </p:nvSpPr>
        <p:spPr>
          <a:xfrm>
            <a:off x="4215654" y="330740"/>
            <a:ext cx="5813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>
                <a:solidFill>
                  <a:srgbClr val="515F6F"/>
                </a:solidFill>
              </a:rPr>
              <a:t>Gestion du Pédibus</a:t>
            </a:r>
          </a:p>
          <a:p>
            <a:pPr algn="l"/>
            <a:r>
              <a:rPr lang="fr-FR" sz="2000" b="1">
                <a:solidFill>
                  <a:srgbClr val="3AB1DB"/>
                </a:solidFill>
              </a:rPr>
              <a:t>Plateforme </a:t>
            </a:r>
            <a:r>
              <a:rPr lang="fr-FR" sz="2000" b="1" err="1">
                <a:solidFill>
                  <a:srgbClr val="3AB1DB"/>
                </a:solidFill>
              </a:rPr>
              <a:t>Mobilécool</a:t>
            </a:r>
            <a:endParaRPr lang="fr-FR" sz="2000" b="1">
              <a:solidFill>
                <a:srgbClr val="3AB1DB"/>
              </a:solidFill>
            </a:endParaRPr>
          </a:p>
        </p:txBody>
      </p:sp>
      <p:sp>
        <p:nvSpPr>
          <p:cNvPr id="34" name="Rectangle : coins arrondis 33">
            <a:hlinkClick r:id="rId3" action="ppaction://hlinksldjump"/>
            <a:extLst>
              <a:ext uri="{FF2B5EF4-FFF2-40B4-BE49-F238E27FC236}">
                <a16:creationId xmlns:a16="http://schemas.microsoft.com/office/drawing/2014/main" id="{B89D7B4B-C526-6799-C3FD-C2B7EE21FF22}"/>
              </a:ext>
            </a:extLst>
          </p:cNvPr>
          <p:cNvSpPr/>
          <p:nvPr/>
        </p:nvSpPr>
        <p:spPr>
          <a:xfrm>
            <a:off x="867913" y="5582378"/>
            <a:ext cx="2719062" cy="78563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rgbClr val="3AB1DB"/>
                </a:solidFill>
              </a:rPr>
              <a:t>     C’est parti !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B317D99-10C7-31AC-58D6-FC28F18ED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3427">
            <a:off x="2738314" y="5721085"/>
            <a:ext cx="746772" cy="508219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A556CF6-28A5-A8C1-EBBB-5ACA3739264F}"/>
              </a:ext>
            </a:extLst>
          </p:cNvPr>
          <p:cNvCxnSpPr/>
          <p:nvPr/>
        </p:nvCxnSpPr>
        <p:spPr>
          <a:xfrm>
            <a:off x="4295521" y="1071629"/>
            <a:ext cx="576596" cy="0"/>
          </a:xfrm>
          <a:prstGeom prst="line">
            <a:avLst/>
          </a:prstGeom>
          <a:ln w="38100">
            <a:solidFill>
              <a:srgbClr val="3AB1D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D35A0EE-66C6-5B1C-3CF0-BF62F076993C}"/>
              </a:ext>
            </a:extLst>
          </p:cNvPr>
          <p:cNvSpPr txBox="1"/>
          <p:nvPr/>
        </p:nvSpPr>
        <p:spPr>
          <a:xfrm>
            <a:off x="4295521" y="1281276"/>
            <a:ext cx="7266941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/>
              <a:t>Pédibus propose une alternative à l’usage systématique de la voiture pour les trajets domicile-école ou vers des activités extrascolaires.</a:t>
            </a:r>
          </a:p>
          <a:p>
            <a:pPr algn="just"/>
            <a:endParaRPr lang="fr-FR" sz="1050"/>
          </a:p>
          <a:p>
            <a:pPr algn="just"/>
            <a:r>
              <a:rPr lang="fr-FR" sz="1050"/>
              <a:t>Il s’agit d’un accompagnement sécurisé de groupes d’enfants, sous la responsabilité d’adultes bénévoles volontaires pour encadrer en toute sécurité les trajets. (exemple : parents, grands-parents, seniors)</a:t>
            </a:r>
          </a:p>
          <a:p>
            <a:pPr algn="just"/>
            <a:endParaRPr lang="fr-FR" sz="1050"/>
          </a:p>
          <a:p>
            <a:pPr algn="just"/>
            <a:r>
              <a:rPr lang="fr-FR" sz="1050"/>
              <a:t>Plusieurs trajets peuvent desservir l’école ou le lieu d’activité, selon des itinéraires et des horaires établis à l’avance.</a:t>
            </a:r>
          </a:p>
          <a:p>
            <a:pPr algn="just"/>
            <a:endParaRPr lang="fr-FR" sz="1050"/>
          </a:p>
          <a:p>
            <a:pPr algn="just"/>
            <a:r>
              <a:rPr lang="fr-FR" sz="1050"/>
              <a:t>L’association Prévention MAIF a développé la plateforme </a:t>
            </a:r>
            <a:r>
              <a:rPr lang="fr-FR" sz="1050" err="1"/>
              <a:t>Mobilécool</a:t>
            </a:r>
            <a:r>
              <a:rPr lang="fr-FR" sz="1050"/>
              <a:t>, un outil numérique pour accompagner tous les acteurs concernés : parents, accompagnateurs, gestionnaires de lignes, collectivités locales. Concrètement, les gestionnaires pourront créer des lignes de Pédibus et en assurer la gestion quotidienne via cette plateforme.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5097B6-99DD-8BA0-65D1-425C16730DE5}"/>
              </a:ext>
            </a:extLst>
          </p:cNvPr>
          <p:cNvSpPr/>
          <p:nvPr/>
        </p:nvSpPr>
        <p:spPr>
          <a:xfrm>
            <a:off x="11102123" y="6030896"/>
            <a:ext cx="932644" cy="755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dessin, dessin humoristique, illustration, croquis&#10;&#10;Le contenu généré par l’IA peut être incorrect.">
            <a:extLst>
              <a:ext uri="{FF2B5EF4-FFF2-40B4-BE49-F238E27FC236}">
                <a16:creationId xmlns:a16="http://schemas.microsoft.com/office/drawing/2014/main" id="{4346DBCC-4119-D971-3ECE-9166EE540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54" y="4261713"/>
            <a:ext cx="7551823" cy="22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EA86B-FC1E-C492-1B47-C8483E5F5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1C76B7-13E9-4121-1397-93DE7E8BADDD}"/>
              </a:ext>
            </a:extLst>
          </p:cNvPr>
          <p:cNvSpPr/>
          <p:nvPr/>
        </p:nvSpPr>
        <p:spPr>
          <a:xfrm>
            <a:off x="5699760" y="9832"/>
            <a:ext cx="6492240" cy="6858000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88FA9-36C6-402C-EDE4-2ED927AB99E2}"/>
              </a:ext>
            </a:extLst>
          </p:cNvPr>
          <p:cNvSpPr/>
          <p:nvPr/>
        </p:nvSpPr>
        <p:spPr>
          <a:xfrm>
            <a:off x="6096000" y="330740"/>
            <a:ext cx="5643602" cy="611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6FB2E24-48FB-E45D-E24A-102228762633}"/>
              </a:ext>
            </a:extLst>
          </p:cNvPr>
          <p:cNvSpPr txBox="1"/>
          <p:nvPr/>
        </p:nvSpPr>
        <p:spPr>
          <a:xfrm>
            <a:off x="498705" y="327182"/>
            <a:ext cx="212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>
                <a:solidFill>
                  <a:schemeClr val="bg1"/>
                </a:solidFill>
              </a:rPr>
              <a:t>Pourquoi lire </a:t>
            </a:r>
          </a:p>
          <a:p>
            <a:pPr algn="l"/>
            <a:r>
              <a:rPr lang="fr-FR" sz="2000" b="1">
                <a:solidFill>
                  <a:schemeClr val="bg1"/>
                </a:solidFill>
              </a:rPr>
              <a:t>ce document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5F2714-FFBF-3716-F277-C56763F423E0}"/>
              </a:ext>
            </a:extLst>
          </p:cNvPr>
          <p:cNvSpPr txBox="1"/>
          <p:nvPr/>
        </p:nvSpPr>
        <p:spPr>
          <a:xfrm>
            <a:off x="359620" y="327182"/>
            <a:ext cx="4640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3AB1DB"/>
                </a:solidFill>
              </a:rPr>
              <a:t>Mode d’emploi </a:t>
            </a:r>
            <a:r>
              <a:rPr lang="fr-FR" sz="2000" b="1" err="1">
                <a:solidFill>
                  <a:srgbClr val="3AB1DB"/>
                </a:solidFill>
              </a:rPr>
              <a:t>Mobilécool</a:t>
            </a:r>
            <a:endParaRPr lang="fr-FR" sz="2000" b="1">
              <a:solidFill>
                <a:srgbClr val="3AB1DB"/>
              </a:solidFill>
            </a:endParaRPr>
          </a:p>
          <a:p>
            <a:r>
              <a:rPr lang="fr-FR" sz="2000">
                <a:solidFill>
                  <a:srgbClr val="3AB1DB"/>
                </a:solidFill>
              </a:rPr>
              <a:t>Les étapes pas à pas</a:t>
            </a:r>
          </a:p>
          <a:p>
            <a:endParaRPr lang="fr-FR" sz="2000" b="1">
              <a:solidFill>
                <a:srgbClr val="3AB1DB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36E4FFD-7784-4133-077B-7CDB6DE85D03}"/>
              </a:ext>
            </a:extLst>
          </p:cNvPr>
          <p:cNvCxnSpPr>
            <a:cxnSpLocks/>
          </p:cNvCxnSpPr>
          <p:nvPr/>
        </p:nvCxnSpPr>
        <p:spPr>
          <a:xfrm>
            <a:off x="444564" y="1098551"/>
            <a:ext cx="517187" cy="0"/>
          </a:xfrm>
          <a:prstGeom prst="line">
            <a:avLst/>
          </a:prstGeom>
          <a:ln w="38100">
            <a:solidFill>
              <a:srgbClr val="3AB1D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1161ADE-79E7-66FC-9AB5-1ACAA4AAE3F8}"/>
              </a:ext>
            </a:extLst>
          </p:cNvPr>
          <p:cNvSpPr txBox="1"/>
          <p:nvPr/>
        </p:nvSpPr>
        <p:spPr>
          <a:xfrm>
            <a:off x="6290811" y="544444"/>
            <a:ext cx="51572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>
              <a:solidFill>
                <a:srgbClr val="515F6F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sz="1000">
                <a:solidFill>
                  <a:srgbClr val="515F6F"/>
                </a:solidFill>
              </a:rPr>
              <a:t>Rendez-vous sur </a:t>
            </a:r>
            <a:r>
              <a:rPr lang="fr-FR" sz="1000">
                <a:solidFill>
                  <a:srgbClr val="515F6F"/>
                </a:solidFill>
                <a:hlinkClick r:id="rId2"/>
              </a:rPr>
              <a:t>https://app.mobilecool.fr</a:t>
            </a:r>
            <a:r>
              <a:rPr lang="fr-FR" sz="1000">
                <a:solidFill>
                  <a:srgbClr val="515F6F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00">
                <a:solidFill>
                  <a:srgbClr val="515F6F"/>
                </a:solidFill>
              </a:rPr>
              <a:t>Créez votre compte.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00">
                <a:solidFill>
                  <a:srgbClr val="515F6F"/>
                </a:solidFill>
              </a:rPr>
              <a:t>Vous recevrez un email de confirmation (vérifiez vos spams).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B8A27FB-6F1A-47A2-BF73-5E535F9A3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4" b="90459" l="6466" r="92977">
                        <a14:foregroundMark x1="57191" y1="6360" x2="57191" y2="6360"/>
                        <a14:foregroundMark x1="55741" y1="12367" x2="34337" y2="19435"/>
                        <a14:foregroundMark x1="30435" y1="6007" x2="32441" y2="6007"/>
                        <a14:foregroundMark x1="33779" y1="5124" x2="51951" y2="4770"/>
                        <a14:foregroundMark x1="51951" y1="4770" x2="63657" y2="6007"/>
                        <a14:foregroundMark x1="69342" y1="5124" x2="83389" y2="6714"/>
                        <a14:foregroundMark x1="83389" y1="6714" x2="91193" y2="20495"/>
                        <a14:foregroundMark x1="91193" y1="20495" x2="92977" y2="59717"/>
                        <a14:foregroundMark x1="91639" y1="81449" x2="91639" y2="81449"/>
                        <a14:foregroundMark x1="86176" y1="89046" x2="52731" y2="89046"/>
                        <a14:foregroundMark x1="57971" y1="89576" x2="42809" y2="90459"/>
                        <a14:foregroundMark x1="50056" y1="88163" x2="31438" y2="89223"/>
                        <a14:foregroundMark x1="41360" y1="86926" x2="10702" y2="85512"/>
                        <a14:foregroundMark x1="9476" y1="86396" x2="6577" y2="63251"/>
                        <a14:foregroundMark x1="6577" y1="63251" x2="8027" y2="25618"/>
                        <a14:foregroundMark x1="7581" y1="16254" x2="8361" y2="7420"/>
                        <a14:foregroundMark x1="8361" y1="7420" x2="13489" y2="7420"/>
                        <a14:foregroundMark x1="16499" y1="7420" x2="22408" y2="6537"/>
                        <a14:foregroundMark x1="89298" y1="5654" x2="90747" y2="14488"/>
                        <a14:foregroundMark x1="90190" y1="56890" x2="90747" y2="85512"/>
                        <a14:foregroundMark x1="44705" y1="35512" x2="48495" y2="60954"/>
                        <a14:foregroundMark x1="68785" y1="54240" x2="40245" y2="38693"/>
                        <a14:foregroundMark x1="54404" y1="51237" x2="64437" y2="53004"/>
                        <a14:foregroundMark x1="63322" y1="52827" x2="54292" y2="38693"/>
                        <a14:foregroundMark x1="63991" y1="38163" x2="38573" y2="41696"/>
                        <a14:foregroundMark x1="38350" y1="44876" x2="61650" y2="44876"/>
                        <a14:foregroundMark x1="35674" y1="47527" x2="49610" y2="45760"/>
                        <a14:foregroundMark x1="35229" y1="91696" x2="54404" y2="89753"/>
                        <a14:foregroundMark x1="54404" y1="89753" x2="62765" y2="90459"/>
                        <a14:foregroundMark x1="27313" y1="87279" x2="9588" y2="85512"/>
                        <a14:foregroundMark x1="90970" y1="85866" x2="86734" y2="8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29"/>
          <a:stretch>
            <a:fillRect/>
          </a:stretch>
        </p:blipFill>
        <p:spPr>
          <a:xfrm>
            <a:off x="6802769" y="681125"/>
            <a:ext cx="4133349" cy="2489994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59C4BB69-19CD-3D18-691F-ABAE45705085}"/>
              </a:ext>
            </a:extLst>
          </p:cNvPr>
          <p:cNvSpPr/>
          <p:nvPr/>
        </p:nvSpPr>
        <p:spPr>
          <a:xfrm>
            <a:off x="961751" y="1534866"/>
            <a:ext cx="4033520" cy="305481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/>
              <a:t>Etape n°1  : Créer un compte</a:t>
            </a:r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6B7EDBA1-B2CF-F7FE-9243-4AF9E3DAD302}"/>
              </a:ext>
            </a:extLst>
          </p:cNvPr>
          <p:cNvSpPr/>
          <p:nvPr/>
        </p:nvSpPr>
        <p:spPr>
          <a:xfrm>
            <a:off x="961751" y="199326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n°2 : Ajouter votre enfant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1C562E58-7896-47DD-EB6B-0BF9042406D1}"/>
              </a:ext>
            </a:extLst>
          </p:cNvPr>
          <p:cNvSpPr/>
          <p:nvPr/>
        </p:nvSpPr>
        <p:spPr>
          <a:xfrm>
            <a:off x="961751" y="336844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n°5 : Notez vos disponibilités en tant que conducteur</a:t>
            </a:r>
          </a:p>
        </p:txBody>
      </p:sp>
      <p:sp>
        <p:nvSpPr>
          <p:cNvPr id="15" name="Rectangle 14">
            <a:hlinkClick r:id="rId8" action="ppaction://hlinksldjump"/>
            <a:extLst>
              <a:ext uri="{FF2B5EF4-FFF2-40B4-BE49-F238E27FC236}">
                <a16:creationId xmlns:a16="http://schemas.microsoft.com/office/drawing/2014/main" id="{3F54CBA4-FDC8-E813-38D7-94F7289B3205}"/>
              </a:ext>
            </a:extLst>
          </p:cNvPr>
          <p:cNvSpPr/>
          <p:nvPr/>
        </p:nvSpPr>
        <p:spPr>
          <a:xfrm>
            <a:off x="961751" y="245165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n°3 : Rejoindre une ligne de pédibus</a:t>
            </a:r>
          </a:p>
        </p:txBody>
      </p:sp>
      <p:sp>
        <p:nvSpPr>
          <p:cNvPr id="16" name="Rectangle 15">
            <a:hlinkClick r:id="rId9" action="ppaction://hlinksldjump"/>
            <a:extLst>
              <a:ext uri="{FF2B5EF4-FFF2-40B4-BE49-F238E27FC236}">
                <a16:creationId xmlns:a16="http://schemas.microsoft.com/office/drawing/2014/main" id="{6183372B-02BA-C3BE-08E6-40222A868AF7}"/>
              </a:ext>
            </a:extLst>
          </p:cNvPr>
          <p:cNvSpPr/>
          <p:nvPr/>
        </p:nvSpPr>
        <p:spPr>
          <a:xfrm>
            <a:off x="961751" y="428523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 si vous êtes gestionnaire de ligne…</a:t>
            </a:r>
          </a:p>
        </p:txBody>
      </p:sp>
      <p:pic>
        <p:nvPicPr>
          <p:cNvPr id="17" name="Image 16">
            <a:hlinkClick r:id="rId6" action="ppaction://hlinksldjump"/>
            <a:extLst>
              <a:ext uri="{FF2B5EF4-FFF2-40B4-BE49-F238E27FC236}">
                <a16:creationId xmlns:a16="http://schemas.microsoft.com/office/drawing/2014/main" id="{8B62F19A-799F-E014-2008-E34B73DBF3D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062469"/>
            <a:ext cx="238442" cy="165074"/>
          </a:xfrm>
          <a:prstGeom prst="rect">
            <a:avLst/>
          </a:prstGeom>
        </p:spPr>
      </p:pic>
      <p:pic>
        <p:nvPicPr>
          <p:cNvPr id="18" name="Image 17">
            <a:hlinkClick r:id="rId7" action="ppaction://hlinksldjump"/>
            <a:extLst>
              <a:ext uri="{FF2B5EF4-FFF2-40B4-BE49-F238E27FC236}">
                <a16:creationId xmlns:a16="http://schemas.microsoft.com/office/drawing/2014/main" id="{BC01ED78-D174-7C06-6962-A6BE9F1B1311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438251"/>
            <a:ext cx="238442" cy="165074"/>
          </a:xfrm>
          <a:prstGeom prst="rect">
            <a:avLst/>
          </a:prstGeom>
        </p:spPr>
      </p:pic>
      <p:pic>
        <p:nvPicPr>
          <p:cNvPr id="19" name="Image 18">
            <a:hlinkClick r:id="rId5" action="ppaction://hlinksldjump"/>
            <a:extLst>
              <a:ext uri="{FF2B5EF4-FFF2-40B4-BE49-F238E27FC236}">
                <a16:creationId xmlns:a16="http://schemas.microsoft.com/office/drawing/2014/main" id="{746C0BE0-E848-859E-D9C4-9F5B77B47F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1606263"/>
            <a:ext cx="238442" cy="162686"/>
          </a:xfrm>
          <a:prstGeom prst="rect">
            <a:avLst/>
          </a:prstGeom>
        </p:spPr>
      </p:pic>
      <p:pic>
        <p:nvPicPr>
          <p:cNvPr id="20" name="Image 19">
            <a:hlinkClick r:id="rId8" action="ppaction://hlinksldjump"/>
            <a:extLst>
              <a:ext uri="{FF2B5EF4-FFF2-40B4-BE49-F238E27FC236}">
                <a16:creationId xmlns:a16="http://schemas.microsoft.com/office/drawing/2014/main" id="{B9A605A0-9309-FCA8-45D0-0F7297763BE2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521063"/>
            <a:ext cx="238442" cy="165074"/>
          </a:xfrm>
          <a:prstGeom prst="rect">
            <a:avLst/>
          </a:prstGeom>
        </p:spPr>
      </p:pic>
      <p:sp>
        <p:nvSpPr>
          <p:cNvPr id="33" name="Rectangle 32">
            <a:hlinkClick r:id="rId14" action="ppaction://hlinksldjump"/>
            <a:extLst>
              <a:ext uri="{FF2B5EF4-FFF2-40B4-BE49-F238E27FC236}">
                <a16:creationId xmlns:a16="http://schemas.microsoft.com/office/drawing/2014/main" id="{3C767448-6183-0B38-FB76-404B24FDEB9E}"/>
              </a:ext>
            </a:extLst>
          </p:cNvPr>
          <p:cNvSpPr/>
          <p:nvPr/>
        </p:nvSpPr>
        <p:spPr>
          <a:xfrm>
            <a:off x="961751" y="382684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n°6 : Conducteur de pédibus, le jour J</a:t>
            </a:r>
          </a:p>
        </p:txBody>
      </p:sp>
      <p:pic>
        <p:nvPicPr>
          <p:cNvPr id="34" name="Image 33">
            <a:hlinkClick r:id="rId14" action="ppaction://hlinksldjump"/>
            <a:extLst>
              <a:ext uri="{FF2B5EF4-FFF2-40B4-BE49-F238E27FC236}">
                <a16:creationId xmlns:a16="http://schemas.microsoft.com/office/drawing/2014/main" id="{C3C62F50-FD01-CFBF-55D2-259975739132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896845"/>
            <a:ext cx="238442" cy="165074"/>
          </a:xfrm>
          <a:prstGeom prst="rect">
            <a:avLst/>
          </a:prstGeom>
        </p:spPr>
      </p:pic>
      <p:sp>
        <p:nvSpPr>
          <p:cNvPr id="21" name="Rectangle 20">
            <a:hlinkClick r:id="rId15" action="ppaction://hlinksldjump"/>
            <a:extLst>
              <a:ext uri="{FF2B5EF4-FFF2-40B4-BE49-F238E27FC236}">
                <a16:creationId xmlns:a16="http://schemas.microsoft.com/office/drawing/2014/main" id="{DB56795B-2379-BE58-6B12-44C24B1A26C6}"/>
              </a:ext>
            </a:extLst>
          </p:cNvPr>
          <p:cNvSpPr/>
          <p:nvPr/>
        </p:nvSpPr>
        <p:spPr>
          <a:xfrm>
            <a:off x="961751" y="291005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n°4 : Inscrire son enfant sur une ligne</a:t>
            </a:r>
          </a:p>
        </p:txBody>
      </p:sp>
      <p:pic>
        <p:nvPicPr>
          <p:cNvPr id="22" name="Image 21">
            <a:hlinkClick r:id="rId15" action="ppaction://hlinksldjump"/>
            <a:extLst>
              <a:ext uri="{FF2B5EF4-FFF2-40B4-BE49-F238E27FC236}">
                <a16:creationId xmlns:a16="http://schemas.microsoft.com/office/drawing/2014/main" id="{6B35E415-8D64-9BFF-BA64-D1E80C1D0C4F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979657"/>
            <a:ext cx="238442" cy="165074"/>
          </a:xfrm>
          <a:prstGeom prst="rect">
            <a:avLst/>
          </a:prstGeom>
        </p:spPr>
      </p:pic>
      <p:pic>
        <p:nvPicPr>
          <p:cNvPr id="23" name="Image 22">
            <a:hlinkClick r:id="rId9" action="ppaction://hlinksldjump"/>
            <a:extLst>
              <a:ext uri="{FF2B5EF4-FFF2-40B4-BE49-F238E27FC236}">
                <a16:creationId xmlns:a16="http://schemas.microsoft.com/office/drawing/2014/main" id="{25706F97-4D94-FAAB-81B9-AF37FEC21CEC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4355439"/>
            <a:ext cx="238442" cy="1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3A23B-3A8F-905E-2E90-0669C395F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BAEEDC-581B-CFD2-311C-95AB393D2244}"/>
              </a:ext>
            </a:extLst>
          </p:cNvPr>
          <p:cNvSpPr/>
          <p:nvPr/>
        </p:nvSpPr>
        <p:spPr>
          <a:xfrm>
            <a:off x="5699760" y="9832"/>
            <a:ext cx="6492240" cy="6858000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69B54A-8B06-3FB0-9BAA-0DDE69D49F01}"/>
              </a:ext>
            </a:extLst>
          </p:cNvPr>
          <p:cNvSpPr/>
          <p:nvPr/>
        </p:nvSpPr>
        <p:spPr>
          <a:xfrm>
            <a:off x="6096000" y="227033"/>
            <a:ext cx="5643602" cy="611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3C9E98-AD11-B1D3-D50F-4C3A93A30545}"/>
              </a:ext>
            </a:extLst>
          </p:cNvPr>
          <p:cNvSpPr txBox="1"/>
          <p:nvPr/>
        </p:nvSpPr>
        <p:spPr>
          <a:xfrm>
            <a:off x="498705" y="327182"/>
            <a:ext cx="212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>
                <a:solidFill>
                  <a:schemeClr val="bg1"/>
                </a:solidFill>
              </a:rPr>
              <a:t>Pourquoi lire </a:t>
            </a:r>
          </a:p>
          <a:p>
            <a:pPr algn="l"/>
            <a:r>
              <a:rPr lang="fr-FR" sz="2000" b="1">
                <a:solidFill>
                  <a:schemeClr val="bg1"/>
                </a:solidFill>
              </a:rPr>
              <a:t>ce document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9B2067-8F9A-B84E-0E30-780310277A15}"/>
              </a:ext>
            </a:extLst>
          </p:cNvPr>
          <p:cNvSpPr txBox="1"/>
          <p:nvPr/>
        </p:nvSpPr>
        <p:spPr>
          <a:xfrm>
            <a:off x="359620" y="327182"/>
            <a:ext cx="4640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3AB1DB"/>
                </a:solidFill>
              </a:rPr>
              <a:t>Mode d’emploi </a:t>
            </a:r>
            <a:r>
              <a:rPr lang="fr-FR" sz="2000" b="1" err="1">
                <a:solidFill>
                  <a:srgbClr val="3AB1DB"/>
                </a:solidFill>
              </a:rPr>
              <a:t>Mobilécool</a:t>
            </a:r>
            <a:endParaRPr lang="fr-FR" sz="2000" b="1">
              <a:solidFill>
                <a:srgbClr val="3AB1DB"/>
              </a:solidFill>
            </a:endParaRPr>
          </a:p>
          <a:p>
            <a:r>
              <a:rPr lang="fr-FR" sz="2000">
                <a:solidFill>
                  <a:srgbClr val="3AB1DB"/>
                </a:solidFill>
              </a:rPr>
              <a:t>Étapes pas à pas</a:t>
            </a:r>
          </a:p>
          <a:p>
            <a:endParaRPr lang="fr-FR" sz="2000" b="1">
              <a:solidFill>
                <a:srgbClr val="3AB1DB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F61DC90-6E2A-3243-FDD1-46C1BFB3CBD8}"/>
              </a:ext>
            </a:extLst>
          </p:cNvPr>
          <p:cNvCxnSpPr>
            <a:cxnSpLocks/>
          </p:cNvCxnSpPr>
          <p:nvPr/>
        </p:nvCxnSpPr>
        <p:spPr>
          <a:xfrm>
            <a:off x="444564" y="1098551"/>
            <a:ext cx="517187" cy="0"/>
          </a:xfrm>
          <a:prstGeom prst="line">
            <a:avLst/>
          </a:prstGeom>
          <a:ln w="38100">
            <a:solidFill>
              <a:srgbClr val="3AB1D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3DF28BDF-65C6-BF9F-6182-6B9651CE2157}"/>
              </a:ext>
            </a:extLst>
          </p:cNvPr>
          <p:cNvSpPr txBox="1"/>
          <p:nvPr/>
        </p:nvSpPr>
        <p:spPr>
          <a:xfrm>
            <a:off x="6290811" y="544444"/>
            <a:ext cx="515726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sz="1000">
                <a:solidFill>
                  <a:srgbClr val="515F6F"/>
                </a:solidFill>
              </a:rPr>
              <a:t>Connectez-vous à la plateforme.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00">
                <a:solidFill>
                  <a:srgbClr val="515F6F"/>
                </a:solidFill>
              </a:rPr>
              <a:t>Cliquez sur « Mon profil » puis « Mes enfants » et « Ajouter un enfant ».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00">
                <a:solidFill>
                  <a:srgbClr val="515F6F"/>
                </a:solidFill>
              </a:rPr>
              <a:t>Remplissez les différents champs.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00">
                <a:solidFill>
                  <a:srgbClr val="515F6F"/>
                </a:solidFill>
              </a:rPr>
              <a:t>Validez.</a:t>
            </a:r>
          </a:p>
          <a:p>
            <a:endParaRPr lang="fr-FR" sz="1000">
              <a:solidFill>
                <a:srgbClr val="515F6F"/>
              </a:solidFill>
            </a:endParaRPr>
          </a:p>
          <a:p>
            <a:r>
              <a:rPr lang="fr-FR" sz="1000">
                <a:solidFill>
                  <a:srgbClr val="515F6F"/>
                </a:solidFill>
              </a:rPr>
              <a:t>Important : Pensez à signer la charte Pédibus et à la remettre au gestionnaire.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3D4C73D-7BFD-16F1-9B2E-EC2001BB4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3" b="93599" l="7701" r="92079">
                        <a14:foregroundMark x1="15732" y1="12457" x2="49395" y2="10900"/>
                        <a14:foregroundMark x1="49395" y1="10900" x2="67547" y2="11938"/>
                        <a14:foregroundMark x1="67547" y1="11938" x2="80198" y2="11765"/>
                        <a14:foregroundMark x1="80198" y1="11765" x2="84158" y2="11765"/>
                        <a14:foregroundMark x1="87019" y1="8824" x2="20902" y2="8824"/>
                        <a14:foregroundMark x1="20902" y1="8824" x2="7701" y2="17647"/>
                        <a14:foregroundMark x1="7701" y1="17647" x2="11221" y2="86332"/>
                        <a14:foregroundMark x1="11221" y1="86332" x2="12431" y2="87197"/>
                        <a14:foregroundMark x1="33521" y1="91657" x2="60506" y2="88408"/>
                        <a14:foregroundMark x1="64246" y1="90657" x2="58636" y2="89446"/>
                        <a14:foregroundMark x1="33462" y1="87517" x2="16502" y2="87197"/>
                        <a14:foregroundMark x1="62376" y1="88062" x2="34807" y2="87542"/>
                        <a14:foregroundMark x1="15512" y1="87197" x2="8251" y2="66955"/>
                        <a14:foregroundMark x1="8251" y1="66955" x2="8141" y2="66263"/>
                        <a14:foregroundMark x1="66227" y1="91176" x2="65457" y2="82180"/>
                        <a14:foregroundMark x1="69197" y1="88062" x2="92409" y2="83045"/>
                        <a14:foregroundMark x1="91859" y1="81661" x2="89989" y2="7958"/>
                        <a14:foregroundMark x1="20132" y1="6920" x2="8911" y2="10035"/>
                        <a14:foregroundMark x1="12761" y1="8824" x2="51375" y2="5363"/>
                        <a14:foregroundMark x1="51375" y1="5363" x2="80418" y2="7612"/>
                        <a14:foregroundMark x1="80418" y1="7612" x2="88559" y2="7093"/>
                        <a14:foregroundMark x1="72717" y1="67993" x2="32893" y2="44291"/>
                        <a14:foregroundMark x1="33993" y1="89792" x2="33223" y2="88408"/>
                        <a14:foregroundMark x1="35974" y1="90311" x2="32893" y2="91003"/>
                        <a14:backgroundMark x1="30693" y1="91869" x2="20462" y2="91176"/>
                        <a14:backgroundMark x1="14411" y1="94637" x2="32712" y2="90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0" b="2630"/>
          <a:stretch/>
        </p:blipFill>
        <p:spPr>
          <a:xfrm>
            <a:off x="6790122" y="681124"/>
            <a:ext cx="4255359" cy="25634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D8C31C-F47E-BD1E-0BC8-BFF9DF709A98}"/>
              </a:ext>
            </a:extLst>
          </p:cNvPr>
          <p:cNvSpPr/>
          <p:nvPr/>
        </p:nvSpPr>
        <p:spPr>
          <a:xfrm>
            <a:off x="7696200" y="1076813"/>
            <a:ext cx="2577199" cy="16273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/>
              <a:t>Capture Ajouter un enfant</a:t>
            </a:r>
          </a:p>
        </p:txBody>
      </p: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32691B25-B105-57E3-455B-A84D506B8F52}"/>
              </a:ext>
            </a:extLst>
          </p:cNvPr>
          <p:cNvSpPr/>
          <p:nvPr/>
        </p:nvSpPr>
        <p:spPr>
          <a:xfrm>
            <a:off x="961751" y="153486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n°1  : Créer un compte</a:t>
            </a:r>
          </a:p>
        </p:txBody>
      </p:sp>
      <p:sp>
        <p:nvSpPr>
          <p:cNvPr id="26" name="Rectangle 25">
            <a:hlinkClick r:id="rId5" action="ppaction://hlinksldjump"/>
            <a:extLst>
              <a:ext uri="{FF2B5EF4-FFF2-40B4-BE49-F238E27FC236}">
                <a16:creationId xmlns:a16="http://schemas.microsoft.com/office/drawing/2014/main" id="{A276F7E3-1E97-8DE6-0A74-13CC25F10795}"/>
              </a:ext>
            </a:extLst>
          </p:cNvPr>
          <p:cNvSpPr/>
          <p:nvPr/>
        </p:nvSpPr>
        <p:spPr>
          <a:xfrm>
            <a:off x="961751" y="1993261"/>
            <a:ext cx="4033520" cy="305481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/>
              <a:t>Etape n°2 : Ajouter votre enfant</a:t>
            </a:r>
          </a:p>
        </p:txBody>
      </p:sp>
      <p:sp>
        <p:nvSpPr>
          <p:cNvPr id="28" name="Rectangle 27">
            <a:hlinkClick r:id="rId6" action="ppaction://hlinksldjump"/>
            <a:extLst>
              <a:ext uri="{FF2B5EF4-FFF2-40B4-BE49-F238E27FC236}">
                <a16:creationId xmlns:a16="http://schemas.microsoft.com/office/drawing/2014/main" id="{A0D8CF3A-86FF-8674-87B9-0269FE5EC8E5}"/>
              </a:ext>
            </a:extLst>
          </p:cNvPr>
          <p:cNvSpPr/>
          <p:nvPr/>
        </p:nvSpPr>
        <p:spPr>
          <a:xfrm>
            <a:off x="961751" y="336844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n°5 : Notez vos disponibilités en tant que conducteur</a:t>
            </a:r>
          </a:p>
        </p:txBody>
      </p:sp>
      <p:sp>
        <p:nvSpPr>
          <p:cNvPr id="29" name="Rectangle 28">
            <a:hlinkClick r:id="rId7" action="ppaction://hlinksldjump"/>
            <a:extLst>
              <a:ext uri="{FF2B5EF4-FFF2-40B4-BE49-F238E27FC236}">
                <a16:creationId xmlns:a16="http://schemas.microsoft.com/office/drawing/2014/main" id="{EF173A98-8BBE-D2E9-E047-1E909A492FE5}"/>
              </a:ext>
            </a:extLst>
          </p:cNvPr>
          <p:cNvSpPr/>
          <p:nvPr/>
        </p:nvSpPr>
        <p:spPr>
          <a:xfrm>
            <a:off x="961751" y="245165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n°3 : Rejoindre une ligne de pédibus</a:t>
            </a:r>
          </a:p>
        </p:txBody>
      </p:sp>
      <p:sp>
        <p:nvSpPr>
          <p:cNvPr id="30" name="Rectangle 29">
            <a:hlinkClick r:id="rId8" action="ppaction://hlinksldjump"/>
            <a:extLst>
              <a:ext uri="{FF2B5EF4-FFF2-40B4-BE49-F238E27FC236}">
                <a16:creationId xmlns:a16="http://schemas.microsoft.com/office/drawing/2014/main" id="{A753E185-BD4F-1A23-3819-9ADEE215FC8D}"/>
              </a:ext>
            </a:extLst>
          </p:cNvPr>
          <p:cNvSpPr/>
          <p:nvPr/>
        </p:nvSpPr>
        <p:spPr>
          <a:xfrm>
            <a:off x="961751" y="428523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 si vous êtes gestionnaire de ligne…</a:t>
            </a:r>
          </a:p>
        </p:txBody>
      </p:sp>
      <p:pic>
        <p:nvPicPr>
          <p:cNvPr id="31" name="Image 30">
            <a:hlinkClick r:id="rId5" action="ppaction://hlinksldjump"/>
            <a:extLst>
              <a:ext uri="{FF2B5EF4-FFF2-40B4-BE49-F238E27FC236}">
                <a16:creationId xmlns:a16="http://schemas.microsoft.com/office/drawing/2014/main" id="{8BD65EBD-6BB5-44D3-5277-DACCA16D61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062469"/>
            <a:ext cx="238442" cy="165074"/>
          </a:xfrm>
          <a:prstGeom prst="rect">
            <a:avLst/>
          </a:prstGeom>
        </p:spPr>
      </p:pic>
      <p:pic>
        <p:nvPicPr>
          <p:cNvPr id="32" name="Image 31">
            <a:hlinkClick r:id="rId6" action="ppaction://hlinksldjump"/>
            <a:extLst>
              <a:ext uri="{FF2B5EF4-FFF2-40B4-BE49-F238E27FC236}">
                <a16:creationId xmlns:a16="http://schemas.microsoft.com/office/drawing/2014/main" id="{8809692C-457B-21FD-5170-9B76268D9DD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438251"/>
            <a:ext cx="238442" cy="165074"/>
          </a:xfrm>
          <a:prstGeom prst="rect">
            <a:avLst/>
          </a:prstGeom>
        </p:spPr>
      </p:pic>
      <p:pic>
        <p:nvPicPr>
          <p:cNvPr id="33" name="Image 32">
            <a:hlinkClick r:id="rId4" action="ppaction://hlinksldjump"/>
            <a:extLst>
              <a:ext uri="{FF2B5EF4-FFF2-40B4-BE49-F238E27FC236}">
                <a16:creationId xmlns:a16="http://schemas.microsoft.com/office/drawing/2014/main" id="{58D96D26-0559-6251-A562-4691F223C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1606263"/>
            <a:ext cx="238442" cy="162686"/>
          </a:xfrm>
          <a:prstGeom prst="rect">
            <a:avLst/>
          </a:prstGeom>
        </p:spPr>
      </p:pic>
      <p:pic>
        <p:nvPicPr>
          <p:cNvPr id="34" name="Image 33">
            <a:hlinkClick r:id="rId7" action="ppaction://hlinksldjump"/>
            <a:extLst>
              <a:ext uri="{FF2B5EF4-FFF2-40B4-BE49-F238E27FC236}">
                <a16:creationId xmlns:a16="http://schemas.microsoft.com/office/drawing/2014/main" id="{75AADD9F-181E-EACD-D944-18F03B5E574F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521063"/>
            <a:ext cx="238442" cy="165074"/>
          </a:xfrm>
          <a:prstGeom prst="rect">
            <a:avLst/>
          </a:prstGeom>
        </p:spPr>
      </p:pic>
      <p:sp>
        <p:nvSpPr>
          <p:cNvPr id="35" name="Rectangle 34">
            <a:hlinkClick r:id="rId13" action="ppaction://hlinksldjump"/>
            <a:extLst>
              <a:ext uri="{FF2B5EF4-FFF2-40B4-BE49-F238E27FC236}">
                <a16:creationId xmlns:a16="http://schemas.microsoft.com/office/drawing/2014/main" id="{3C38C9AA-7024-AA77-63EB-01BE06D741F1}"/>
              </a:ext>
            </a:extLst>
          </p:cNvPr>
          <p:cNvSpPr/>
          <p:nvPr/>
        </p:nvSpPr>
        <p:spPr>
          <a:xfrm>
            <a:off x="961751" y="382684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n°6 : Conducteur de pédibus, le jour J</a:t>
            </a:r>
          </a:p>
        </p:txBody>
      </p:sp>
      <p:pic>
        <p:nvPicPr>
          <p:cNvPr id="36" name="Image 35">
            <a:hlinkClick r:id="rId13" action="ppaction://hlinksldjump"/>
            <a:extLst>
              <a:ext uri="{FF2B5EF4-FFF2-40B4-BE49-F238E27FC236}">
                <a16:creationId xmlns:a16="http://schemas.microsoft.com/office/drawing/2014/main" id="{40792F79-FF58-F51A-C295-57149578BD9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896845"/>
            <a:ext cx="238442" cy="165074"/>
          </a:xfrm>
          <a:prstGeom prst="rect">
            <a:avLst/>
          </a:prstGeom>
        </p:spPr>
      </p:pic>
      <p:sp>
        <p:nvSpPr>
          <p:cNvPr id="37" name="Rectangle 36">
            <a:hlinkClick r:id="rId14" action="ppaction://hlinksldjump"/>
            <a:extLst>
              <a:ext uri="{FF2B5EF4-FFF2-40B4-BE49-F238E27FC236}">
                <a16:creationId xmlns:a16="http://schemas.microsoft.com/office/drawing/2014/main" id="{8CCFD0C0-7AEC-B710-247B-B9B81D2CDD9E}"/>
              </a:ext>
            </a:extLst>
          </p:cNvPr>
          <p:cNvSpPr/>
          <p:nvPr/>
        </p:nvSpPr>
        <p:spPr>
          <a:xfrm>
            <a:off x="961751" y="291005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n°4 : Inscrire son enfant sur une ligne</a:t>
            </a:r>
          </a:p>
        </p:txBody>
      </p:sp>
      <p:pic>
        <p:nvPicPr>
          <p:cNvPr id="38" name="Image 37">
            <a:hlinkClick r:id="rId14" action="ppaction://hlinksldjump"/>
            <a:extLst>
              <a:ext uri="{FF2B5EF4-FFF2-40B4-BE49-F238E27FC236}">
                <a16:creationId xmlns:a16="http://schemas.microsoft.com/office/drawing/2014/main" id="{29C8B5C4-A3FE-AE7B-7656-CCFE5DB8A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979657"/>
            <a:ext cx="238442" cy="165074"/>
          </a:xfrm>
          <a:prstGeom prst="rect">
            <a:avLst/>
          </a:prstGeom>
        </p:spPr>
      </p:pic>
      <p:pic>
        <p:nvPicPr>
          <p:cNvPr id="39" name="Image 38">
            <a:hlinkClick r:id="rId8" action="ppaction://hlinksldjump"/>
            <a:extLst>
              <a:ext uri="{FF2B5EF4-FFF2-40B4-BE49-F238E27FC236}">
                <a16:creationId xmlns:a16="http://schemas.microsoft.com/office/drawing/2014/main" id="{FC05272E-5DBF-EFB9-6033-0F04177EB96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4355439"/>
            <a:ext cx="238442" cy="165074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Page web">
            <a:extLst>
              <a:ext uri="{FF2B5EF4-FFF2-40B4-BE49-F238E27FC236}">
                <a16:creationId xmlns:a16="http://schemas.microsoft.com/office/drawing/2014/main" id="{71D4A6F9-D902-E2EB-AF9B-2B99DE9175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76" y="849600"/>
            <a:ext cx="3496807" cy="20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43E2E-0102-B2FB-96E7-BD1A2103A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F060FE-441E-C89F-CF1B-0AF2EE6E1F69}"/>
              </a:ext>
            </a:extLst>
          </p:cNvPr>
          <p:cNvSpPr/>
          <p:nvPr/>
        </p:nvSpPr>
        <p:spPr>
          <a:xfrm>
            <a:off x="5699760" y="9832"/>
            <a:ext cx="6492240" cy="6858000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8CFC61-AA33-1BA7-E962-106F886C2EFE}"/>
              </a:ext>
            </a:extLst>
          </p:cNvPr>
          <p:cNvSpPr/>
          <p:nvPr/>
        </p:nvSpPr>
        <p:spPr>
          <a:xfrm>
            <a:off x="6096000" y="330740"/>
            <a:ext cx="5643602" cy="611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F932167-F497-AF4A-A639-DD9E8F0C8C66}"/>
              </a:ext>
            </a:extLst>
          </p:cNvPr>
          <p:cNvSpPr txBox="1"/>
          <p:nvPr/>
        </p:nvSpPr>
        <p:spPr>
          <a:xfrm>
            <a:off x="498705" y="327182"/>
            <a:ext cx="212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>
                <a:solidFill>
                  <a:schemeClr val="bg1"/>
                </a:solidFill>
              </a:rPr>
              <a:t>Pourquoi lire </a:t>
            </a:r>
          </a:p>
          <a:p>
            <a:pPr algn="l"/>
            <a:r>
              <a:rPr lang="fr-FR" sz="2000" b="1">
                <a:solidFill>
                  <a:schemeClr val="bg1"/>
                </a:solidFill>
              </a:rPr>
              <a:t>ce document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10C50A-D1D4-F00E-5366-309D58DB1939}"/>
              </a:ext>
            </a:extLst>
          </p:cNvPr>
          <p:cNvSpPr txBox="1"/>
          <p:nvPr/>
        </p:nvSpPr>
        <p:spPr>
          <a:xfrm>
            <a:off x="359620" y="327182"/>
            <a:ext cx="4640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3AB1DB"/>
                </a:solidFill>
              </a:rPr>
              <a:t>Mode d’emploi </a:t>
            </a:r>
            <a:r>
              <a:rPr lang="fr-FR" sz="2000" b="1" err="1">
                <a:solidFill>
                  <a:srgbClr val="3AB1DB"/>
                </a:solidFill>
              </a:rPr>
              <a:t>Mobilécool</a:t>
            </a:r>
            <a:endParaRPr lang="fr-FR" sz="2000" b="1">
              <a:solidFill>
                <a:srgbClr val="3AB1DB"/>
              </a:solidFill>
            </a:endParaRPr>
          </a:p>
          <a:p>
            <a:r>
              <a:rPr lang="fr-FR" sz="2000">
                <a:solidFill>
                  <a:srgbClr val="3AB1DB"/>
                </a:solidFill>
              </a:rPr>
              <a:t>Les étapes pas à pas</a:t>
            </a:r>
          </a:p>
          <a:p>
            <a:endParaRPr lang="fr-FR" sz="2000" b="1">
              <a:solidFill>
                <a:srgbClr val="3AB1DB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5D5FAE8-4CBC-30EF-7194-042F524A9387}"/>
              </a:ext>
            </a:extLst>
          </p:cNvPr>
          <p:cNvCxnSpPr>
            <a:cxnSpLocks/>
          </p:cNvCxnSpPr>
          <p:nvPr/>
        </p:nvCxnSpPr>
        <p:spPr>
          <a:xfrm>
            <a:off x="444564" y="1098551"/>
            <a:ext cx="517187" cy="0"/>
          </a:xfrm>
          <a:prstGeom prst="line">
            <a:avLst/>
          </a:prstGeom>
          <a:ln w="38100">
            <a:solidFill>
              <a:srgbClr val="3AB1D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9A582CE-DD08-C1F5-425E-7680D2AF9B16}"/>
              </a:ext>
            </a:extLst>
          </p:cNvPr>
          <p:cNvSpPr txBox="1"/>
          <p:nvPr/>
        </p:nvSpPr>
        <p:spPr>
          <a:xfrm>
            <a:off x="6290811" y="544444"/>
            <a:ext cx="5157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dirty="0">
              <a:solidFill>
                <a:srgbClr val="515F6F"/>
              </a:solidFill>
            </a:endParaRPr>
          </a:p>
          <a:p>
            <a:r>
              <a:rPr lang="fr-FR" sz="1000" b="1" dirty="0">
                <a:solidFill>
                  <a:srgbClr val="515F6F"/>
                </a:solidFill>
              </a:rPr>
              <a:t>Rejoindre une ligne de pédibus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Cliquez sur « Mes lignes » puis « Rechercher une ligne 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Entrez le code postal, le nom de la ligne ou l’adresse dans le champ de recherche.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Sélectionnez la ligne que vous souhaitez rejoindre.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Inscrivez un message à destination du gestionnaire de ligne (facultatif).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Cliquez sur « Envoyer ma demande ».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515F6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515F6F"/>
              </a:solidFill>
            </a:endParaRPr>
          </a:p>
          <a:p>
            <a:r>
              <a:rPr lang="fr-FR" sz="1000" dirty="0">
                <a:solidFill>
                  <a:srgbClr val="515F6F"/>
                </a:solidFill>
              </a:rPr>
              <a:t>Une fois votre demande acceptée par le gestionnaire, vous recevez une notification.</a:t>
            </a:r>
          </a:p>
          <a:p>
            <a:endParaRPr lang="fr-FR" sz="1000" dirty="0">
              <a:solidFill>
                <a:srgbClr val="515F6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515F6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515F6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515F6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515F6F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fr-FR" sz="1000" dirty="0">
              <a:solidFill>
                <a:srgbClr val="515F6F"/>
              </a:solidFill>
            </a:endParaRP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30D50704-6AAD-CAB3-2598-9FDA431DE631}"/>
              </a:ext>
            </a:extLst>
          </p:cNvPr>
          <p:cNvSpPr/>
          <p:nvPr/>
        </p:nvSpPr>
        <p:spPr>
          <a:xfrm>
            <a:off x="961751" y="153486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n°1  : Créer un compte</a:t>
            </a:r>
          </a:p>
        </p:txBody>
      </p:sp>
      <p:sp>
        <p:nvSpPr>
          <p:cNvPr id="24" name="Rectangle 23">
            <a:hlinkClick r:id="rId3" action="ppaction://hlinksldjump"/>
            <a:extLst>
              <a:ext uri="{FF2B5EF4-FFF2-40B4-BE49-F238E27FC236}">
                <a16:creationId xmlns:a16="http://schemas.microsoft.com/office/drawing/2014/main" id="{042254D2-10B6-DB16-FF34-84251FCAB52A}"/>
              </a:ext>
            </a:extLst>
          </p:cNvPr>
          <p:cNvSpPr/>
          <p:nvPr/>
        </p:nvSpPr>
        <p:spPr>
          <a:xfrm>
            <a:off x="961751" y="199326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n°2 : Ajouter votre enfant</a:t>
            </a:r>
          </a:p>
        </p:txBody>
      </p: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72FEE908-AD9D-946E-F768-25CE5D9776BE}"/>
              </a:ext>
            </a:extLst>
          </p:cNvPr>
          <p:cNvSpPr/>
          <p:nvPr/>
        </p:nvSpPr>
        <p:spPr>
          <a:xfrm>
            <a:off x="961751" y="336844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n°5 : Notez vos disponibilités en tant que conducteur</a:t>
            </a:r>
          </a:p>
        </p:txBody>
      </p:sp>
      <p:sp>
        <p:nvSpPr>
          <p:cNvPr id="26" name="Rectangle 25">
            <a:hlinkClick r:id="rId5" action="ppaction://hlinksldjump"/>
            <a:extLst>
              <a:ext uri="{FF2B5EF4-FFF2-40B4-BE49-F238E27FC236}">
                <a16:creationId xmlns:a16="http://schemas.microsoft.com/office/drawing/2014/main" id="{B52A6A81-833E-622C-2393-084A88DB8DF7}"/>
              </a:ext>
            </a:extLst>
          </p:cNvPr>
          <p:cNvSpPr/>
          <p:nvPr/>
        </p:nvSpPr>
        <p:spPr>
          <a:xfrm>
            <a:off x="961751" y="2451656"/>
            <a:ext cx="4033520" cy="305481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/>
              <a:t>Etape n°3 : Rejoindre une ligne de pédibus</a:t>
            </a:r>
          </a:p>
        </p:txBody>
      </p:sp>
      <p:sp>
        <p:nvSpPr>
          <p:cNvPr id="28" name="Rectangle 27">
            <a:hlinkClick r:id="rId6" action="ppaction://hlinksldjump"/>
            <a:extLst>
              <a:ext uri="{FF2B5EF4-FFF2-40B4-BE49-F238E27FC236}">
                <a16:creationId xmlns:a16="http://schemas.microsoft.com/office/drawing/2014/main" id="{A2830CF1-0B3E-BF01-083C-9FE9E8D6FCBC}"/>
              </a:ext>
            </a:extLst>
          </p:cNvPr>
          <p:cNvSpPr/>
          <p:nvPr/>
        </p:nvSpPr>
        <p:spPr>
          <a:xfrm>
            <a:off x="961751" y="428523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 si vous êtes gestionnaire de ligne…</a:t>
            </a:r>
          </a:p>
        </p:txBody>
      </p:sp>
      <p:pic>
        <p:nvPicPr>
          <p:cNvPr id="29" name="Image 28">
            <a:hlinkClick r:id="rId3" action="ppaction://hlinksldjump"/>
            <a:extLst>
              <a:ext uri="{FF2B5EF4-FFF2-40B4-BE49-F238E27FC236}">
                <a16:creationId xmlns:a16="http://schemas.microsoft.com/office/drawing/2014/main" id="{1A063BFF-26EF-806C-063A-1895CD8362B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062469"/>
            <a:ext cx="238442" cy="165074"/>
          </a:xfrm>
          <a:prstGeom prst="rect">
            <a:avLst/>
          </a:prstGeom>
        </p:spPr>
      </p:pic>
      <p:pic>
        <p:nvPicPr>
          <p:cNvPr id="30" name="Image 29">
            <a:hlinkClick r:id="rId4" action="ppaction://hlinksldjump"/>
            <a:extLst>
              <a:ext uri="{FF2B5EF4-FFF2-40B4-BE49-F238E27FC236}">
                <a16:creationId xmlns:a16="http://schemas.microsoft.com/office/drawing/2014/main" id="{85E181EC-7A7F-EE8F-9C28-0F501E40193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438251"/>
            <a:ext cx="238442" cy="165074"/>
          </a:xfrm>
          <a:prstGeom prst="rect">
            <a:avLst/>
          </a:prstGeom>
        </p:spPr>
      </p:pic>
      <p:pic>
        <p:nvPicPr>
          <p:cNvPr id="31" name="Image 30">
            <a:hlinkClick r:id="rId2" action="ppaction://hlinksldjump"/>
            <a:extLst>
              <a:ext uri="{FF2B5EF4-FFF2-40B4-BE49-F238E27FC236}">
                <a16:creationId xmlns:a16="http://schemas.microsoft.com/office/drawing/2014/main" id="{F8C14040-B9BE-AF15-8B2D-67A214F5F0A4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1606263"/>
            <a:ext cx="238442" cy="162686"/>
          </a:xfrm>
          <a:prstGeom prst="rect">
            <a:avLst/>
          </a:prstGeom>
        </p:spPr>
      </p:pic>
      <p:pic>
        <p:nvPicPr>
          <p:cNvPr id="35" name="Image 34">
            <a:hlinkClick r:id="rId5" action="ppaction://hlinksldjump"/>
            <a:extLst>
              <a:ext uri="{FF2B5EF4-FFF2-40B4-BE49-F238E27FC236}">
                <a16:creationId xmlns:a16="http://schemas.microsoft.com/office/drawing/2014/main" id="{C17D7DD1-54CC-D9AD-FD2A-B71BFD3655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521063"/>
            <a:ext cx="238442" cy="165074"/>
          </a:xfrm>
          <a:prstGeom prst="rect">
            <a:avLst/>
          </a:prstGeom>
        </p:spPr>
      </p:pic>
      <p:sp>
        <p:nvSpPr>
          <p:cNvPr id="36" name="Rectangle 35">
            <a:hlinkClick r:id="rId11" action="ppaction://hlinksldjump"/>
            <a:extLst>
              <a:ext uri="{FF2B5EF4-FFF2-40B4-BE49-F238E27FC236}">
                <a16:creationId xmlns:a16="http://schemas.microsoft.com/office/drawing/2014/main" id="{0C8E7699-73C6-9B01-C23C-4B9F9DE876BB}"/>
              </a:ext>
            </a:extLst>
          </p:cNvPr>
          <p:cNvSpPr/>
          <p:nvPr/>
        </p:nvSpPr>
        <p:spPr>
          <a:xfrm>
            <a:off x="961751" y="382684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n°6 : Conducteur de pédibus, le jour J</a:t>
            </a:r>
          </a:p>
        </p:txBody>
      </p:sp>
      <p:pic>
        <p:nvPicPr>
          <p:cNvPr id="37" name="Image 36">
            <a:hlinkClick r:id="rId11" action="ppaction://hlinksldjump"/>
            <a:extLst>
              <a:ext uri="{FF2B5EF4-FFF2-40B4-BE49-F238E27FC236}">
                <a16:creationId xmlns:a16="http://schemas.microsoft.com/office/drawing/2014/main" id="{2912263C-1469-179E-607C-8227CD6A8B0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896845"/>
            <a:ext cx="238442" cy="165074"/>
          </a:xfrm>
          <a:prstGeom prst="rect">
            <a:avLst/>
          </a:prstGeom>
        </p:spPr>
      </p:pic>
      <p:sp>
        <p:nvSpPr>
          <p:cNvPr id="38" name="Rectangle 37">
            <a:hlinkClick r:id="rId12" action="ppaction://hlinksldjump"/>
            <a:extLst>
              <a:ext uri="{FF2B5EF4-FFF2-40B4-BE49-F238E27FC236}">
                <a16:creationId xmlns:a16="http://schemas.microsoft.com/office/drawing/2014/main" id="{CD60D640-B04F-7A79-8450-20F9246B5C99}"/>
              </a:ext>
            </a:extLst>
          </p:cNvPr>
          <p:cNvSpPr/>
          <p:nvPr/>
        </p:nvSpPr>
        <p:spPr>
          <a:xfrm>
            <a:off x="961751" y="291005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n°4 : Inscrire son enfant sur une ligne</a:t>
            </a:r>
          </a:p>
        </p:txBody>
      </p:sp>
      <p:pic>
        <p:nvPicPr>
          <p:cNvPr id="39" name="Image 38">
            <a:hlinkClick r:id="rId12" action="ppaction://hlinksldjump"/>
            <a:extLst>
              <a:ext uri="{FF2B5EF4-FFF2-40B4-BE49-F238E27FC236}">
                <a16:creationId xmlns:a16="http://schemas.microsoft.com/office/drawing/2014/main" id="{A920BF7F-E810-D4DC-DC14-4D2FF92E10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979657"/>
            <a:ext cx="238442" cy="165074"/>
          </a:xfrm>
          <a:prstGeom prst="rect">
            <a:avLst/>
          </a:prstGeom>
        </p:spPr>
      </p:pic>
      <p:pic>
        <p:nvPicPr>
          <p:cNvPr id="40" name="Image 39">
            <a:hlinkClick r:id="rId6" action="ppaction://hlinksldjump"/>
            <a:extLst>
              <a:ext uri="{FF2B5EF4-FFF2-40B4-BE49-F238E27FC236}">
                <a16:creationId xmlns:a16="http://schemas.microsoft.com/office/drawing/2014/main" id="{160EDF54-4D56-C5D2-B485-3D4FE2455EE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4355439"/>
            <a:ext cx="238442" cy="165074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8CF4DFF9-1DE5-D23D-1801-835E54A6644D}"/>
              </a:ext>
            </a:extLst>
          </p:cNvPr>
          <p:cNvGrpSpPr/>
          <p:nvPr/>
        </p:nvGrpSpPr>
        <p:grpSpPr>
          <a:xfrm>
            <a:off x="6164769" y="510438"/>
            <a:ext cx="3474614" cy="2093162"/>
            <a:chOff x="6802769" y="681125"/>
            <a:chExt cx="4133349" cy="2489994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074EEF75-3956-C265-26E3-051B71565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594" b="90459" l="6466" r="92977">
                          <a14:foregroundMark x1="57191" y1="6360" x2="57191" y2="6360"/>
                          <a14:foregroundMark x1="55741" y1="12367" x2="34337" y2="19435"/>
                          <a14:foregroundMark x1="30435" y1="6007" x2="32441" y2="6007"/>
                          <a14:foregroundMark x1="33779" y1="5124" x2="51951" y2="4770"/>
                          <a14:foregroundMark x1="51951" y1="4770" x2="63657" y2="6007"/>
                          <a14:foregroundMark x1="69342" y1="5124" x2="83389" y2="6714"/>
                          <a14:foregroundMark x1="83389" y1="6714" x2="91193" y2="20495"/>
                          <a14:foregroundMark x1="91193" y1="20495" x2="92977" y2="59717"/>
                          <a14:foregroundMark x1="91639" y1="81449" x2="91639" y2="81449"/>
                          <a14:foregroundMark x1="86176" y1="89046" x2="52731" y2="89046"/>
                          <a14:foregroundMark x1="57971" y1="89576" x2="42809" y2="90459"/>
                          <a14:foregroundMark x1="50056" y1="88163" x2="31438" y2="89223"/>
                          <a14:foregroundMark x1="41360" y1="86926" x2="10702" y2="85512"/>
                          <a14:foregroundMark x1="9476" y1="86396" x2="6577" y2="63251"/>
                          <a14:foregroundMark x1="6577" y1="63251" x2="8027" y2="25618"/>
                          <a14:foregroundMark x1="7581" y1="16254" x2="8361" y2="7420"/>
                          <a14:foregroundMark x1="8361" y1="7420" x2="13489" y2="7420"/>
                          <a14:foregroundMark x1="16499" y1="7420" x2="22408" y2="6537"/>
                          <a14:foregroundMark x1="89298" y1="5654" x2="90747" y2="14488"/>
                          <a14:foregroundMark x1="90190" y1="56890" x2="90747" y2="85512"/>
                          <a14:foregroundMark x1="44705" y1="35512" x2="48495" y2="60954"/>
                          <a14:foregroundMark x1="68785" y1="54240" x2="40245" y2="38693"/>
                          <a14:foregroundMark x1="54404" y1="51237" x2="64437" y2="53004"/>
                          <a14:foregroundMark x1="63322" y1="52827" x2="54292" y2="38693"/>
                          <a14:foregroundMark x1="63991" y1="38163" x2="38573" y2="41696"/>
                          <a14:foregroundMark x1="38350" y1="44876" x2="61650" y2="44876"/>
                          <a14:foregroundMark x1="35674" y1="47527" x2="49610" y2="45760"/>
                          <a14:foregroundMark x1="35229" y1="91696" x2="54404" y2="89753"/>
                          <a14:foregroundMark x1="54404" y1="89753" x2="62765" y2="90459"/>
                          <a14:foregroundMark x1="27313" y1="87279" x2="9588" y2="85512"/>
                          <a14:foregroundMark x1="90970" y1="85866" x2="86734" y2="86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29"/>
            <a:stretch>
              <a:fillRect/>
            </a:stretch>
          </p:blipFill>
          <p:spPr>
            <a:xfrm>
              <a:off x="6802769" y="681125"/>
              <a:ext cx="4133349" cy="2489994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DD0A9314-B513-9117-0886-333F78E87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786"/>
            <a:stretch>
              <a:fillRect/>
            </a:stretch>
          </p:blipFill>
          <p:spPr>
            <a:xfrm>
              <a:off x="7165478" y="877779"/>
              <a:ext cx="3356217" cy="2032272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4D31D54-06D6-20E3-5286-7CD06F6A0E84}"/>
              </a:ext>
            </a:extLst>
          </p:cNvPr>
          <p:cNvGrpSpPr/>
          <p:nvPr/>
        </p:nvGrpSpPr>
        <p:grpSpPr>
          <a:xfrm>
            <a:off x="8264988" y="1314119"/>
            <a:ext cx="3474614" cy="2093162"/>
            <a:chOff x="6581320" y="1336847"/>
            <a:chExt cx="4133349" cy="2489994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ACD559CB-B48E-C312-CD65-14B539450972}"/>
                </a:ext>
              </a:extLst>
            </p:cNvPr>
            <p:cNvGrpSpPr/>
            <p:nvPr/>
          </p:nvGrpSpPr>
          <p:grpSpPr>
            <a:xfrm>
              <a:off x="6581320" y="1336847"/>
              <a:ext cx="4133349" cy="2489994"/>
              <a:chOff x="6802769" y="681125"/>
              <a:chExt cx="4133349" cy="2489994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A2951F72-297F-CF0B-037D-DFC69E73D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594" b="90459" l="6466" r="92977">
                            <a14:foregroundMark x1="57191" y1="6360" x2="57191" y2="6360"/>
                            <a14:foregroundMark x1="55741" y1="12367" x2="34337" y2="19435"/>
                            <a14:foregroundMark x1="30435" y1="6007" x2="32441" y2="6007"/>
                            <a14:foregroundMark x1="33779" y1="5124" x2="51951" y2="4770"/>
                            <a14:foregroundMark x1="51951" y1="4770" x2="63657" y2="6007"/>
                            <a14:foregroundMark x1="69342" y1="5124" x2="83389" y2="6714"/>
                            <a14:foregroundMark x1="83389" y1="6714" x2="91193" y2="20495"/>
                            <a14:foregroundMark x1="91193" y1="20495" x2="92977" y2="59717"/>
                            <a14:foregroundMark x1="91639" y1="81449" x2="91639" y2="81449"/>
                            <a14:foregroundMark x1="86176" y1="89046" x2="52731" y2="89046"/>
                            <a14:foregroundMark x1="57971" y1="89576" x2="42809" y2="90459"/>
                            <a14:foregroundMark x1="50056" y1="88163" x2="31438" y2="89223"/>
                            <a14:foregroundMark x1="41360" y1="86926" x2="10702" y2="85512"/>
                            <a14:foregroundMark x1="9476" y1="86396" x2="6577" y2="63251"/>
                            <a14:foregroundMark x1="6577" y1="63251" x2="8027" y2="25618"/>
                            <a14:foregroundMark x1="7581" y1="16254" x2="8361" y2="7420"/>
                            <a14:foregroundMark x1="8361" y1="7420" x2="13489" y2="7420"/>
                            <a14:foregroundMark x1="16499" y1="7420" x2="22408" y2="6537"/>
                            <a14:foregroundMark x1="89298" y1="5654" x2="90747" y2="14488"/>
                            <a14:foregroundMark x1="90190" y1="56890" x2="90747" y2="85512"/>
                            <a14:foregroundMark x1="44705" y1="35512" x2="48495" y2="60954"/>
                            <a14:foregroundMark x1="68785" y1="54240" x2="40245" y2="38693"/>
                            <a14:foregroundMark x1="54404" y1="51237" x2="64437" y2="53004"/>
                            <a14:foregroundMark x1="63322" y1="52827" x2="54292" y2="38693"/>
                            <a14:foregroundMark x1="63991" y1="38163" x2="38573" y2="41696"/>
                            <a14:foregroundMark x1="38350" y1="44876" x2="61650" y2="44876"/>
                            <a14:foregroundMark x1="35674" y1="47527" x2="49610" y2="45760"/>
                            <a14:foregroundMark x1="35229" y1="91696" x2="54404" y2="89753"/>
                            <a14:foregroundMark x1="54404" y1="89753" x2="62765" y2="90459"/>
                            <a14:foregroundMark x1="27313" y1="87279" x2="9588" y2="85512"/>
                            <a14:foregroundMark x1="90970" y1="85866" x2="86734" y2="860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29"/>
              <a:stretch>
                <a:fillRect/>
              </a:stretch>
            </p:blipFill>
            <p:spPr>
              <a:xfrm>
                <a:off x="6802769" y="681125"/>
                <a:ext cx="4133349" cy="2489994"/>
              </a:xfrm>
              <a:prstGeom prst="rect">
                <a:avLst/>
              </a:prstGeom>
            </p:spPr>
          </p:pic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C45AE5CB-2386-3F15-3299-5A61FE018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786"/>
              <a:stretch>
                <a:fillRect/>
              </a:stretch>
            </p:blipFill>
            <p:spPr>
              <a:xfrm>
                <a:off x="7165478" y="877779"/>
                <a:ext cx="3356217" cy="2032272"/>
              </a:xfrm>
              <a:prstGeom prst="rect">
                <a:avLst/>
              </a:prstGeom>
            </p:spPr>
          </p:pic>
        </p:grp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8AEB592-79DA-E80F-324A-4E9CFF92B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665"/>
            <a:stretch>
              <a:fillRect/>
            </a:stretch>
          </p:blipFill>
          <p:spPr>
            <a:xfrm>
              <a:off x="6952759" y="1533500"/>
              <a:ext cx="3329370" cy="2032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5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FD7CB-1DBF-DE31-21C9-B5B42FBC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3567D1-C756-B796-3885-6A3554053B90}"/>
              </a:ext>
            </a:extLst>
          </p:cNvPr>
          <p:cNvSpPr/>
          <p:nvPr/>
        </p:nvSpPr>
        <p:spPr>
          <a:xfrm>
            <a:off x="5699760" y="9832"/>
            <a:ext cx="6492240" cy="6858000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2E1A2-70AF-BC08-4E47-12017125C528}"/>
              </a:ext>
            </a:extLst>
          </p:cNvPr>
          <p:cNvSpPr/>
          <p:nvPr/>
        </p:nvSpPr>
        <p:spPr>
          <a:xfrm>
            <a:off x="6096000" y="327182"/>
            <a:ext cx="5643602" cy="611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539D25B-5ED0-3A8C-B29C-38DC4EA82891}"/>
              </a:ext>
            </a:extLst>
          </p:cNvPr>
          <p:cNvSpPr txBox="1"/>
          <p:nvPr/>
        </p:nvSpPr>
        <p:spPr>
          <a:xfrm>
            <a:off x="498705" y="327182"/>
            <a:ext cx="212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>
                <a:solidFill>
                  <a:schemeClr val="bg1"/>
                </a:solidFill>
              </a:rPr>
              <a:t>Pourquoi lire </a:t>
            </a:r>
          </a:p>
          <a:p>
            <a:pPr algn="l"/>
            <a:r>
              <a:rPr lang="fr-FR" sz="2000" b="1">
                <a:solidFill>
                  <a:schemeClr val="bg1"/>
                </a:solidFill>
              </a:rPr>
              <a:t>ce document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E7F8ED-9EDA-2416-A69E-0AF0121EF00B}"/>
              </a:ext>
            </a:extLst>
          </p:cNvPr>
          <p:cNvSpPr txBox="1"/>
          <p:nvPr/>
        </p:nvSpPr>
        <p:spPr>
          <a:xfrm>
            <a:off x="359620" y="327182"/>
            <a:ext cx="4640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3AB1DB"/>
                </a:solidFill>
              </a:rPr>
              <a:t>Mode d’emploi </a:t>
            </a:r>
            <a:r>
              <a:rPr lang="fr-FR" sz="2000" b="1" err="1">
                <a:solidFill>
                  <a:srgbClr val="3AB1DB"/>
                </a:solidFill>
              </a:rPr>
              <a:t>Mobilécool</a:t>
            </a:r>
            <a:endParaRPr lang="fr-FR" sz="2000" b="1">
              <a:solidFill>
                <a:srgbClr val="3AB1DB"/>
              </a:solidFill>
            </a:endParaRPr>
          </a:p>
          <a:p>
            <a:r>
              <a:rPr lang="fr-FR" sz="2000">
                <a:solidFill>
                  <a:srgbClr val="3AB1DB"/>
                </a:solidFill>
              </a:rPr>
              <a:t>Étapes pas à pas</a:t>
            </a:r>
          </a:p>
          <a:p>
            <a:endParaRPr lang="fr-FR" sz="2000" b="1">
              <a:solidFill>
                <a:srgbClr val="3AB1DB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DDB5CA7-ADB8-6B4B-04F5-959027EF93A8}"/>
              </a:ext>
            </a:extLst>
          </p:cNvPr>
          <p:cNvCxnSpPr>
            <a:cxnSpLocks/>
          </p:cNvCxnSpPr>
          <p:nvPr/>
        </p:nvCxnSpPr>
        <p:spPr>
          <a:xfrm>
            <a:off x="444564" y="1098551"/>
            <a:ext cx="517187" cy="0"/>
          </a:xfrm>
          <a:prstGeom prst="line">
            <a:avLst/>
          </a:prstGeom>
          <a:ln w="38100">
            <a:solidFill>
              <a:srgbClr val="3AB1D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08A8AC5A-E911-C4D4-3BF7-6996DF9BBFF4}"/>
              </a:ext>
            </a:extLst>
          </p:cNvPr>
          <p:cNvSpPr txBox="1"/>
          <p:nvPr/>
        </p:nvSpPr>
        <p:spPr>
          <a:xfrm>
            <a:off x="6290811" y="503248"/>
            <a:ext cx="515726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>
              <a:solidFill>
                <a:srgbClr val="515F6F"/>
              </a:solidFill>
            </a:endParaRPr>
          </a:p>
          <a:p>
            <a:r>
              <a:rPr lang="fr-FR" sz="1000" b="1">
                <a:solidFill>
                  <a:srgbClr val="515F6F"/>
                </a:solidFill>
              </a:rPr>
              <a:t>Inscrire son enfant sur une ligne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Allez dans la rubrique « Mes lignes ».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Cliquez sur « Inscrire mes enfants sur cette ligne ».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Sélectionnez l’enfant concerné par la ligne de pédibus.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Sélectionnez l’arrêt de pédibus qui concerne votre enfant.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Inscrivez les jours de présence de votre enfant à l’arrêt.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fr-FR" sz="1000">
              <a:solidFill>
                <a:srgbClr val="515F6F"/>
              </a:solidFill>
            </a:endParaRPr>
          </a:p>
          <a:p>
            <a:r>
              <a:rPr lang="fr-FR" sz="1000" b="1">
                <a:solidFill>
                  <a:srgbClr val="515F6F"/>
                </a:solidFill>
              </a:rPr>
              <a:t>Un message vert confirme l’enregistrement.</a:t>
            </a:r>
          </a:p>
          <a:p>
            <a:endParaRPr lang="fr-FR" sz="1000">
              <a:solidFill>
                <a:srgbClr val="515F6F"/>
              </a:solidFill>
            </a:endParaRPr>
          </a:p>
          <a:p>
            <a:r>
              <a:rPr lang="fr-FR" sz="1000" b="1">
                <a:solidFill>
                  <a:srgbClr val="515F6F"/>
                </a:solidFill>
              </a:rPr>
              <a:t>Vous recevrez par la suite un email de confirmation.</a:t>
            </a:r>
          </a:p>
        </p:txBody>
      </p:sp>
      <p:sp>
        <p:nvSpPr>
          <p:cNvPr id="26" name="Rectangle 25">
            <a:hlinkClick r:id="rId2" action="ppaction://hlinksldjump"/>
            <a:extLst>
              <a:ext uri="{FF2B5EF4-FFF2-40B4-BE49-F238E27FC236}">
                <a16:creationId xmlns:a16="http://schemas.microsoft.com/office/drawing/2014/main" id="{A7A61548-A074-B72F-D81B-BAF15118513D}"/>
              </a:ext>
            </a:extLst>
          </p:cNvPr>
          <p:cNvSpPr/>
          <p:nvPr/>
        </p:nvSpPr>
        <p:spPr>
          <a:xfrm>
            <a:off x="961751" y="153486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n°1  : Créer un compte</a:t>
            </a:r>
          </a:p>
        </p:txBody>
      </p:sp>
      <p:sp>
        <p:nvSpPr>
          <p:cNvPr id="28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F560F111-3ED3-508D-3423-285A9499D709}"/>
              </a:ext>
            </a:extLst>
          </p:cNvPr>
          <p:cNvSpPr/>
          <p:nvPr/>
        </p:nvSpPr>
        <p:spPr>
          <a:xfrm>
            <a:off x="961751" y="199326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n°2 : Ajouter votre enfant</a:t>
            </a:r>
          </a:p>
        </p:txBody>
      </p:sp>
      <p:sp>
        <p:nvSpPr>
          <p:cNvPr id="29" name="Rectangle 28">
            <a:hlinkClick r:id="rId4" action="ppaction://hlinksldjump"/>
            <a:extLst>
              <a:ext uri="{FF2B5EF4-FFF2-40B4-BE49-F238E27FC236}">
                <a16:creationId xmlns:a16="http://schemas.microsoft.com/office/drawing/2014/main" id="{1196A045-6969-B114-5CF6-B0E1C7C81D9E}"/>
              </a:ext>
            </a:extLst>
          </p:cNvPr>
          <p:cNvSpPr/>
          <p:nvPr/>
        </p:nvSpPr>
        <p:spPr>
          <a:xfrm>
            <a:off x="961751" y="336844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n°5 : Notez vos disponibilités en tant que conducteur</a:t>
            </a:r>
          </a:p>
        </p:txBody>
      </p:sp>
      <p:sp>
        <p:nvSpPr>
          <p:cNvPr id="30" name="Rectangle 29">
            <a:hlinkClick r:id="rId5" action="ppaction://hlinksldjump"/>
            <a:extLst>
              <a:ext uri="{FF2B5EF4-FFF2-40B4-BE49-F238E27FC236}">
                <a16:creationId xmlns:a16="http://schemas.microsoft.com/office/drawing/2014/main" id="{14D2B416-624B-9CDD-0F3E-2CBC6E436EA2}"/>
              </a:ext>
            </a:extLst>
          </p:cNvPr>
          <p:cNvSpPr/>
          <p:nvPr/>
        </p:nvSpPr>
        <p:spPr>
          <a:xfrm>
            <a:off x="961751" y="245165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n°3 : Rejoindre une ligne de pédibus</a:t>
            </a:r>
          </a:p>
        </p:txBody>
      </p:sp>
      <p:sp>
        <p:nvSpPr>
          <p:cNvPr id="31" name="Rectangle 30">
            <a:hlinkClick r:id="rId6" action="ppaction://hlinksldjump"/>
            <a:extLst>
              <a:ext uri="{FF2B5EF4-FFF2-40B4-BE49-F238E27FC236}">
                <a16:creationId xmlns:a16="http://schemas.microsoft.com/office/drawing/2014/main" id="{CCB11F7C-4B7E-C941-FE4D-7AC13FD04433}"/>
              </a:ext>
            </a:extLst>
          </p:cNvPr>
          <p:cNvSpPr/>
          <p:nvPr/>
        </p:nvSpPr>
        <p:spPr>
          <a:xfrm>
            <a:off x="961751" y="428523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 si vous êtes gestionnaire de ligne…</a:t>
            </a:r>
          </a:p>
        </p:txBody>
      </p:sp>
      <p:pic>
        <p:nvPicPr>
          <p:cNvPr id="32" name="Image 31">
            <a:hlinkClick r:id="rId3" action="ppaction://hlinksldjump"/>
            <a:extLst>
              <a:ext uri="{FF2B5EF4-FFF2-40B4-BE49-F238E27FC236}">
                <a16:creationId xmlns:a16="http://schemas.microsoft.com/office/drawing/2014/main" id="{D1E315E2-2D6B-1EED-179D-096EF06EE8D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062469"/>
            <a:ext cx="238442" cy="165074"/>
          </a:xfrm>
          <a:prstGeom prst="rect">
            <a:avLst/>
          </a:prstGeom>
        </p:spPr>
      </p:pic>
      <p:pic>
        <p:nvPicPr>
          <p:cNvPr id="33" name="Image 32">
            <a:hlinkClick r:id="rId4" action="ppaction://hlinksldjump"/>
            <a:extLst>
              <a:ext uri="{FF2B5EF4-FFF2-40B4-BE49-F238E27FC236}">
                <a16:creationId xmlns:a16="http://schemas.microsoft.com/office/drawing/2014/main" id="{50A084F8-1532-4842-94D3-2665407FD95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438251"/>
            <a:ext cx="238442" cy="165074"/>
          </a:xfrm>
          <a:prstGeom prst="rect">
            <a:avLst/>
          </a:prstGeom>
        </p:spPr>
      </p:pic>
      <p:pic>
        <p:nvPicPr>
          <p:cNvPr id="34" name="Image 33">
            <a:hlinkClick r:id="rId2" action="ppaction://hlinksldjump"/>
            <a:extLst>
              <a:ext uri="{FF2B5EF4-FFF2-40B4-BE49-F238E27FC236}">
                <a16:creationId xmlns:a16="http://schemas.microsoft.com/office/drawing/2014/main" id="{7215C5C3-A46E-027A-81B0-9609A4CF594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1606263"/>
            <a:ext cx="238442" cy="162686"/>
          </a:xfrm>
          <a:prstGeom prst="rect">
            <a:avLst/>
          </a:prstGeom>
        </p:spPr>
      </p:pic>
      <p:pic>
        <p:nvPicPr>
          <p:cNvPr id="47" name="Image 46">
            <a:hlinkClick r:id="rId5" action="ppaction://hlinksldjump"/>
            <a:extLst>
              <a:ext uri="{FF2B5EF4-FFF2-40B4-BE49-F238E27FC236}">
                <a16:creationId xmlns:a16="http://schemas.microsoft.com/office/drawing/2014/main" id="{C02F1ABD-4A71-0972-62AF-8F4AC6E178A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521063"/>
            <a:ext cx="238442" cy="165074"/>
          </a:xfrm>
          <a:prstGeom prst="rect">
            <a:avLst/>
          </a:prstGeom>
        </p:spPr>
      </p:pic>
      <p:sp>
        <p:nvSpPr>
          <p:cNvPr id="48" name="Rectangle 47">
            <a:hlinkClick r:id="rId11" action="ppaction://hlinksldjump"/>
            <a:extLst>
              <a:ext uri="{FF2B5EF4-FFF2-40B4-BE49-F238E27FC236}">
                <a16:creationId xmlns:a16="http://schemas.microsoft.com/office/drawing/2014/main" id="{AE544394-7C3B-784D-757F-EC97C403EF51}"/>
              </a:ext>
            </a:extLst>
          </p:cNvPr>
          <p:cNvSpPr/>
          <p:nvPr/>
        </p:nvSpPr>
        <p:spPr>
          <a:xfrm>
            <a:off x="961751" y="382684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n°6 : Conducteur de pédibus, le jour J</a:t>
            </a:r>
          </a:p>
        </p:txBody>
      </p:sp>
      <p:pic>
        <p:nvPicPr>
          <p:cNvPr id="49" name="Image 48">
            <a:hlinkClick r:id="rId11" action="ppaction://hlinksldjump"/>
            <a:extLst>
              <a:ext uri="{FF2B5EF4-FFF2-40B4-BE49-F238E27FC236}">
                <a16:creationId xmlns:a16="http://schemas.microsoft.com/office/drawing/2014/main" id="{C6E3EE9C-90DC-05E8-C7C2-6467F62528F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896845"/>
            <a:ext cx="238442" cy="165074"/>
          </a:xfrm>
          <a:prstGeom prst="rect">
            <a:avLst/>
          </a:prstGeom>
        </p:spPr>
      </p:pic>
      <p:sp>
        <p:nvSpPr>
          <p:cNvPr id="50" name="Rectangle 49">
            <a:hlinkClick r:id="rId12" action="ppaction://hlinksldjump"/>
            <a:extLst>
              <a:ext uri="{FF2B5EF4-FFF2-40B4-BE49-F238E27FC236}">
                <a16:creationId xmlns:a16="http://schemas.microsoft.com/office/drawing/2014/main" id="{EAD9495C-DC5E-72FB-B389-E59C9CAA66D7}"/>
              </a:ext>
            </a:extLst>
          </p:cNvPr>
          <p:cNvSpPr/>
          <p:nvPr/>
        </p:nvSpPr>
        <p:spPr>
          <a:xfrm>
            <a:off x="961751" y="2910051"/>
            <a:ext cx="4033520" cy="305481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/>
              <a:t>Etape n°4 : Inscrire son enfant sur une ligne  </a:t>
            </a:r>
          </a:p>
        </p:txBody>
      </p:sp>
      <p:pic>
        <p:nvPicPr>
          <p:cNvPr id="51" name="Image 50">
            <a:hlinkClick r:id="rId12" action="ppaction://hlinksldjump"/>
            <a:extLst>
              <a:ext uri="{FF2B5EF4-FFF2-40B4-BE49-F238E27FC236}">
                <a16:creationId xmlns:a16="http://schemas.microsoft.com/office/drawing/2014/main" id="{594D0C99-4851-D254-65AA-87B2D01D3F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979657"/>
            <a:ext cx="238442" cy="165074"/>
          </a:xfrm>
          <a:prstGeom prst="rect">
            <a:avLst/>
          </a:prstGeom>
        </p:spPr>
      </p:pic>
      <p:pic>
        <p:nvPicPr>
          <p:cNvPr id="52" name="Image 51">
            <a:hlinkClick r:id="rId6" action="ppaction://hlinksldjump"/>
            <a:extLst>
              <a:ext uri="{FF2B5EF4-FFF2-40B4-BE49-F238E27FC236}">
                <a16:creationId xmlns:a16="http://schemas.microsoft.com/office/drawing/2014/main" id="{C531B653-6421-CA0F-4A83-C511C949C93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4355439"/>
            <a:ext cx="238442" cy="165074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44E1E4C2-C608-BF41-5355-847B811FC9B7}"/>
              </a:ext>
            </a:extLst>
          </p:cNvPr>
          <p:cNvGrpSpPr/>
          <p:nvPr/>
        </p:nvGrpSpPr>
        <p:grpSpPr>
          <a:xfrm>
            <a:off x="6164769" y="510438"/>
            <a:ext cx="3474614" cy="2093162"/>
            <a:chOff x="6164769" y="510438"/>
            <a:chExt cx="3474614" cy="2093162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D9C2D72-9853-FABE-B724-BC7BC16910BE}"/>
                </a:ext>
              </a:extLst>
            </p:cNvPr>
            <p:cNvGrpSpPr/>
            <p:nvPr/>
          </p:nvGrpSpPr>
          <p:grpSpPr>
            <a:xfrm>
              <a:off x="6164769" y="510438"/>
              <a:ext cx="3474614" cy="2093162"/>
              <a:chOff x="6802769" y="681125"/>
              <a:chExt cx="4133349" cy="2489994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5D311215-6819-F311-AD8E-CBDF87E5F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594" b="90459" l="6466" r="92977">
                            <a14:foregroundMark x1="57191" y1="6360" x2="57191" y2="6360"/>
                            <a14:foregroundMark x1="55741" y1="12367" x2="34337" y2="19435"/>
                            <a14:foregroundMark x1="30435" y1="6007" x2="32441" y2="6007"/>
                            <a14:foregroundMark x1="33779" y1="5124" x2="51951" y2="4770"/>
                            <a14:foregroundMark x1="51951" y1="4770" x2="63657" y2="6007"/>
                            <a14:foregroundMark x1="69342" y1="5124" x2="83389" y2="6714"/>
                            <a14:foregroundMark x1="83389" y1="6714" x2="91193" y2="20495"/>
                            <a14:foregroundMark x1="91193" y1="20495" x2="92977" y2="59717"/>
                            <a14:foregroundMark x1="91639" y1="81449" x2="91639" y2="81449"/>
                            <a14:foregroundMark x1="86176" y1="89046" x2="52731" y2="89046"/>
                            <a14:foregroundMark x1="57971" y1="89576" x2="42809" y2="90459"/>
                            <a14:foregroundMark x1="50056" y1="88163" x2="31438" y2="89223"/>
                            <a14:foregroundMark x1="41360" y1="86926" x2="10702" y2="85512"/>
                            <a14:foregroundMark x1="9476" y1="86396" x2="6577" y2="63251"/>
                            <a14:foregroundMark x1="6577" y1="63251" x2="8027" y2="25618"/>
                            <a14:foregroundMark x1="7581" y1="16254" x2="8361" y2="7420"/>
                            <a14:foregroundMark x1="8361" y1="7420" x2="13489" y2="7420"/>
                            <a14:foregroundMark x1="16499" y1="7420" x2="22408" y2="6537"/>
                            <a14:foregroundMark x1="89298" y1="5654" x2="90747" y2="14488"/>
                            <a14:foregroundMark x1="90190" y1="56890" x2="90747" y2="85512"/>
                            <a14:foregroundMark x1="44705" y1="35512" x2="48495" y2="60954"/>
                            <a14:foregroundMark x1="68785" y1="54240" x2="40245" y2="38693"/>
                            <a14:foregroundMark x1="54404" y1="51237" x2="64437" y2="53004"/>
                            <a14:foregroundMark x1="63322" y1="52827" x2="54292" y2="38693"/>
                            <a14:foregroundMark x1="63991" y1="38163" x2="38573" y2="41696"/>
                            <a14:foregroundMark x1="38350" y1="44876" x2="61650" y2="44876"/>
                            <a14:foregroundMark x1="35674" y1="47527" x2="49610" y2="45760"/>
                            <a14:foregroundMark x1="35229" y1="91696" x2="54404" y2="89753"/>
                            <a14:foregroundMark x1="54404" y1="89753" x2="62765" y2="90459"/>
                            <a14:foregroundMark x1="27313" y1="87279" x2="9588" y2="85512"/>
                            <a14:foregroundMark x1="90970" y1="85866" x2="86734" y2="860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29"/>
              <a:stretch>
                <a:fillRect/>
              </a:stretch>
            </p:blipFill>
            <p:spPr>
              <a:xfrm>
                <a:off x="6802769" y="681125"/>
                <a:ext cx="4133349" cy="2489994"/>
              </a:xfrm>
              <a:prstGeom prst="rect">
                <a:avLst/>
              </a:prstGeom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407730DF-6E26-2971-ADDE-81370CCEDF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786"/>
              <a:stretch>
                <a:fillRect/>
              </a:stretch>
            </p:blipFill>
            <p:spPr>
              <a:xfrm>
                <a:off x="7165478" y="877779"/>
                <a:ext cx="3356217" cy="2032272"/>
              </a:xfrm>
              <a:prstGeom prst="rect">
                <a:avLst/>
              </a:prstGeom>
            </p:spPr>
          </p:pic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30F38BF6-238A-1F9E-5892-8BFE4869C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04"/>
            <a:stretch>
              <a:fillRect/>
            </a:stretch>
          </p:blipFill>
          <p:spPr>
            <a:xfrm>
              <a:off x="6469672" y="680454"/>
              <a:ext cx="2820619" cy="1703684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2F87BA4-019F-2842-A15C-CEC704E78615}"/>
              </a:ext>
            </a:extLst>
          </p:cNvPr>
          <p:cNvGrpSpPr/>
          <p:nvPr/>
        </p:nvGrpSpPr>
        <p:grpSpPr>
          <a:xfrm>
            <a:off x="8264988" y="1314119"/>
            <a:ext cx="3474614" cy="2093162"/>
            <a:chOff x="8264988" y="1314119"/>
            <a:chExt cx="3474614" cy="2093162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159ED28A-DC3B-EE79-F3FE-CB823DE643AE}"/>
                </a:ext>
              </a:extLst>
            </p:cNvPr>
            <p:cNvGrpSpPr/>
            <p:nvPr/>
          </p:nvGrpSpPr>
          <p:grpSpPr>
            <a:xfrm>
              <a:off x="8264988" y="1314119"/>
              <a:ext cx="3474614" cy="2093162"/>
              <a:chOff x="6581320" y="1336847"/>
              <a:chExt cx="4133349" cy="2489994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C7E5652D-56CF-A095-000D-95AE7041389B}"/>
                  </a:ext>
                </a:extLst>
              </p:cNvPr>
              <p:cNvGrpSpPr/>
              <p:nvPr/>
            </p:nvGrpSpPr>
            <p:grpSpPr>
              <a:xfrm>
                <a:off x="6581320" y="1336847"/>
                <a:ext cx="4133349" cy="2489994"/>
                <a:chOff x="6802769" y="681125"/>
                <a:chExt cx="4133349" cy="2489994"/>
              </a:xfrm>
            </p:grpSpPr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4780E8DA-9E07-DBA6-1E0E-0CEA98F60C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4594" b="90459" l="6466" r="92977">
                              <a14:foregroundMark x1="57191" y1="6360" x2="57191" y2="6360"/>
                              <a14:foregroundMark x1="55741" y1="12367" x2="34337" y2="19435"/>
                              <a14:foregroundMark x1="30435" y1="6007" x2="32441" y2="6007"/>
                              <a14:foregroundMark x1="33779" y1="5124" x2="51951" y2="4770"/>
                              <a14:foregroundMark x1="51951" y1="4770" x2="63657" y2="6007"/>
                              <a14:foregroundMark x1="69342" y1="5124" x2="83389" y2="6714"/>
                              <a14:foregroundMark x1="83389" y1="6714" x2="91193" y2="20495"/>
                              <a14:foregroundMark x1="91193" y1="20495" x2="92977" y2="59717"/>
                              <a14:foregroundMark x1="91639" y1="81449" x2="91639" y2="81449"/>
                              <a14:foregroundMark x1="86176" y1="89046" x2="52731" y2="89046"/>
                              <a14:foregroundMark x1="57971" y1="89576" x2="42809" y2="90459"/>
                              <a14:foregroundMark x1="50056" y1="88163" x2="31438" y2="89223"/>
                              <a14:foregroundMark x1="41360" y1="86926" x2="10702" y2="85512"/>
                              <a14:foregroundMark x1="9476" y1="86396" x2="6577" y2="63251"/>
                              <a14:foregroundMark x1="6577" y1="63251" x2="8027" y2="25618"/>
                              <a14:foregroundMark x1="7581" y1="16254" x2="8361" y2="7420"/>
                              <a14:foregroundMark x1="8361" y1="7420" x2="13489" y2="7420"/>
                              <a14:foregroundMark x1="16499" y1="7420" x2="22408" y2="6537"/>
                              <a14:foregroundMark x1="89298" y1="5654" x2="90747" y2="14488"/>
                              <a14:foregroundMark x1="90190" y1="56890" x2="90747" y2="85512"/>
                              <a14:foregroundMark x1="44705" y1="35512" x2="48495" y2="60954"/>
                              <a14:foregroundMark x1="68785" y1="54240" x2="40245" y2="38693"/>
                              <a14:foregroundMark x1="54404" y1="51237" x2="64437" y2="53004"/>
                              <a14:foregroundMark x1="63322" y1="52827" x2="54292" y2="38693"/>
                              <a14:foregroundMark x1="63991" y1="38163" x2="38573" y2="41696"/>
                              <a14:foregroundMark x1="38350" y1="44876" x2="61650" y2="44876"/>
                              <a14:foregroundMark x1="35674" y1="47527" x2="49610" y2="45760"/>
                              <a14:foregroundMark x1="35229" y1="91696" x2="54404" y2="89753"/>
                              <a14:foregroundMark x1="54404" y1="89753" x2="62765" y2="90459"/>
                              <a14:foregroundMark x1="27313" y1="87279" x2="9588" y2="85512"/>
                              <a14:foregroundMark x1="90970" y1="85866" x2="86734" y2="8604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529"/>
                <a:stretch>
                  <a:fillRect/>
                </a:stretch>
              </p:blipFill>
              <p:spPr>
                <a:xfrm>
                  <a:off x="6802769" y="681125"/>
                  <a:ext cx="4133349" cy="2489994"/>
                </a:xfrm>
                <a:prstGeom prst="rect">
                  <a:avLst/>
                </a:prstGeom>
              </p:spPr>
            </p:pic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CD0CAFC6-AE0E-1B8C-8AD0-44F019138F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786"/>
                <a:stretch>
                  <a:fillRect/>
                </a:stretch>
              </p:blipFill>
              <p:spPr>
                <a:xfrm>
                  <a:off x="7165478" y="877779"/>
                  <a:ext cx="3356217" cy="2032272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A9A881EC-3E3F-A4E7-A5FC-E7838E623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665"/>
              <a:stretch>
                <a:fillRect/>
              </a:stretch>
            </p:blipFill>
            <p:spPr>
              <a:xfrm>
                <a:off x="6952759" y="1533500"/>
                <a:ext cx="3329370" cy="2032272"/>
              </a:xfrm>
              <a:prstGeom prst="rect">
                <a:avLst/>
              </a:prstGeom>
            </p:spPr>
          </p:pic>
        </p:grp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F802B2E-5174-7C81-D796-E2DB29B1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" t="-1" r="3228" b="420"/>
            <a:stretch>
              <a:fillRect/>
            </a:stretch>
          </p:blipFill>
          <p:spPr>
            <a:xfrm>
              <a:off x="8577230" y="1480895"/>
              <a:ext cx="2813996" cy="1706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0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1A6C9-C2BB-6814-0CC2-6C6BCC8ED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B75F2-53E2-56F6-3A7C-2F35BDF6432C}"/>
              </a:ext>
            </a:extLst>
          </p:cNvPr>
          <p:cNvSpPr/>
          <p:nvPr/>
        </p:nvSpPr>
        <p:spPr>
          <a:xfrm>
            <a:off x="5699760" y="9832"/>
            <a:ext cx="6492240" cy="6858000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59A409-95C6-9DCE-7053-D51F1268DE6D}"/>
              </a:ext>
            </a:extLst>
          </p:cNvPr>
          <p:cNvSpPr/>
          <p:nvPr/>
        </p:nvSpPr>
        <p:spPr>
          <a:xfrm>
            <a:off x="6096000" y="330740"/>
            <a:ext cx="5643602" cy="611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4163D9-B893-89C7-18B3-F6156C7C1D83}"/>
              </a:ext>
            </a:extLst>
          </p:cNvPr>
          <p:cNvSpPr txBox="1"/>
          <p:nvPr/>
        </p:nvSpPr>
        <p:spPr>
          <a:xfrm>
            <a:off x="498705" y="327182"/>
            <a:ext cx="212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>
                <a:solidFill>
                  <a:schemeClr val="bg1"/>
                </a:solidFill>
              </a:rPr>
              <a:t>Pourquoi lire </a:t>
            </a:r>
          </a:p>
          <a:p>
            <a:pPr algn="l"/>
            <a:r>
              <a:rPr lang="fr-FR" sz="2000" b="1">
                <a:solidFill>
                  <a:schemeClr val="bg1"/>
                </a:solidFill>
              </a:rPr>
              <a:t>ce document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F64D3F-9811-63D6-8A64-BB37AF0D470C}"/>
              </a:ext>
            </a:extLst>
          </p:cNvPr>
          <p:cNvSpPr txBox="1"/>
          <p:nvPr/>
        </p:nvSpPr>
        <p:spPr>
          <a:xfrm>
            <a:off x="359620" y="327182"/>
            <a:ext cx="4640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3AB1DB"/>
                </a:solidFill>
              </a:rPr>
              <a:t>Mode d’emploi </a:t>
            </a:r>
            <a:r>
              <a:rPr lang="fr-FR" sz="2000" b="1" err="1">
                <a:solidFill>
                  <a:srgbClr val="3AB1DB"/>
                </a:solidFill>
              </a:rPr>
              <a:t>Mobilécool</a:t>
            </a:r>
            <a:endParaRPr lang="fr-FR" sz="2000" b="1">
              <a:solidFill>
                <a:srgbClr val="3AB1DB"/>
              </a:solidFill>
            </a:endParaRPr>
          </a:p>
          <a:p>
            <a:r>
              <a:rPr lang="fr-FR" sz="2000">
                <a:solidFill>
                  <a:srgbClr val="3AB1DB"/>
                </a:solidFill>
              </a:rPr>
              <a:t>Étapes pas à pas</a:t>
            </a:r>
          </a:p>
          <a:p>
            <a:endParaRPr lang="fr-FR" sz="2000" b="1">
              <a:solidFill>
                <a:srgbClr val="3AB1DB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AB8B61A-B408-2950-F629-E1ACF453DD22}"/>
              </a:ext>
            </a:extLst>
          </p:cNvPr>
          <p:cNvCxnSpPr>
            <a:cxnSpLocks/>
          </p:cNvCxnSpPr>
          <p:nvPr/>
        </p:nvCxnSpPr>
        <p:spPr>
          <a:xfrm>
            <a:off x="444564" y="1098551"/>
            <a:ext cx="517187" cy="0"/>
          </a:xfrm>
          <a:prstGeom prst="line">
            <a:avLst/>
          </a:prstGeom>
          <a:ln w="38100">
            <a:solidFill>
              <a:srgbClr val="3AB1D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B7D341D-F0AD-C5FB-E071-4F0B72A98B37}"/>
              </a:ext>
            </a:extLst>
          </p:cNvPr>
          <p:cNvSpPr txBox="1"/>
          <p:nvPr/>
        </p:nvSpPr>
        <p:spPr>
          <a:xfrm>
            <a:off x="6290811" y="544444"/>
            <a:ext cx="51572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r>
              <a:rPr lang="fr-FR" sz="1000" b="1">
                <a:solidFill>
                  <a:srgbClr val="515F6F"/>
                </a:solidFill>
              </a:rPr>
              <a:t>Disponibilités 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Allez dans « Mon profil » puis « Gérer mes jours de disponibilité ».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Renseignez vos jours de disponibilité pour être conducteur dans le calendrier (possibilité de jours réguliers ou ponctuels).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Enregistrez.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fr-FR" sz="1000">
              <a:solidFill>
                <a:srgbClr val="515F6F"/>
              </a:solidFill>
            </a:endParaRPr>
          </a:p>
          <a:p>
            <a:r>
              <a:rPr lang="fr-FR" sz="1000" b="1">
                <a:solidFill>
                  <a:srgbClr val="515F6F"/>
                </a:solidFill>
              </a:rPr>
              <a:t>Coordonnées 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Par défaut, l’email utilisé est celui du compte.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Pour recevoir des SMS, cochez l’option et renseignez votre numéro.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Vos coordonnées ne sont visibles que par les membres de la même ligne.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fr-FR" sz="1000">
              <a:solidFill>
                <a:srgbClr val="515F6F"/>
              </a:solidFill>
            </a:endParaRPr>
          </a:p>
          <a:p>
            <a:endParaRPr lang="fr-FR" sz="1000">
              <a:solidFill>
                <a:srgbClr val="515F6F"/>
              </a:solidFill>
            </a:endParaRPr>
          </a:p>
          <a:p>
            <a:endParaRPr lang="fr-FR" sz="1000" b="1">
              <a:solidFill>
                <a:srgbClr val="515F6F"/>
              </a:solidFill>
            </a:endParaRPr>
          </a:p>
          <a:p>
            <a:r>
              <a:rPr lang="fr-FR" sz="1000" b="1">
                <a:solidFill>
                  <a:srgbClr val="515F6F"/>
                </a:solidFill>
              </a:rPr>
              <a:t>Un message vert confirme l’enregistrement.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2A7D1BC-6D7B-0479-1397-81D213E08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3" b="94048" l="10566" r="92484">
                        <a14:foregroundMark x1="16667" y1="11395" x2="78214" y2="10204"/>
                        <a14:foregroundMark x1="86057" y1="8673" x2="12092" y2="6973"/>
                        <a14:foregroundMark x1="10893" y1="8163" x2="11438" y2="66837"/>
                        <a14:foregroundMark x1="11438" y1="66837" x2="14597" y2="83333"/>
                        <a14:foregroundMark x1="14597" y1="83333" x2="29630" y2="85544"/>
                        <a14:foregroundMark x1="29630" y1="85544" x2="46623" y2="83333"/>
                        <a14:foregroundMark x1="40196" y1="88095" x2="44821" y2="90903"/>
                        <a14:foregroundMark x1="46950" y1="84524" x2="64270" y2="84184"/>
                        <a14:foregroundMark x1="50980" y1="87925" x2="60022" y2="87585"/>
                        <a14:foregroundMark x1="63617" y1="89626" x2="66449" y2="83503"/>
                        <a14:foregroundMark x1="67538" y1="84524" x2="78105" y2="83503"/>
                        <a14:foregroundMark x1="81590" y1="83673" x2="88780" y2="82993"/>
                        <a14:foregroundMark x1="90523" y1="84184" x2="90632" y2="77381"/>
                        <a14:foregroundMark x1="91285" y1="74150" x2="91176" y2="70238"/>
                        <a14:foregroundMark x1="89107" y1="70238" x2="63072" y2="62075"/>
                        <a14:foregroundMark x1="58279" y1="31122" x2="28105" y2="58333"/>
                        <a14:foregroundMark x1="14815" y1="37245" x2="71024" y2="53231"/>
                        <a14:foregroundMark x1="10784" y1="51361" x2="11002" y2="83844"/>
                        <a14:foregroundMark x1="11329" y1="85034" x2="14379" y2="85034"/>
                        <a14:foregroundMark x1="36166" y1="89626" x2="39978" y2="89286"/>
                        <a14:foregroundMark x1="45098" y1="83333" x2="66449" y2="65476"/>
                        <a14:foregroundMark x1="78431" y1="84694" x2="85512" y2="85204"/>
                        <a14:foregroundMark x1="92157" y1="69388" x2="90632" y2="43537"/>
                        <a14:foregroundMark x1="88780" y1="8333" x2="92484" y2="24830"/>
                        <a14:foregroundMark x1="92484" y1="24830" x2="92266" y2="37755"/>
                        <a14:backgroundMark x1="44227" y1="92347" x2="51852" y2="92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" t="2912" b="5031"/>
          <a:stretch>
            <a:fillRect/>
          </a:stretch>
        </p:blipFill>
        <p:spPr>
          <a:xfrm>
            <a:off x="6790122" y="681124"/>
            <a:ext cx="4255359" cy="2563495"/>
          </a:xfrm>
          <a:prstGeom prst="rect">
            <a:avLst/>
          </a:prstGeom>
        </p:spPr>
      </p:pic>
      <p:sp>
        <p:nvSpPr>
          <p:cNvPr id="9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A9D806DF-F3A7-8699-0484-A1A12594D065}"/>
              </a:ext>
            </a:extLst>
          </p:cNvPr>
          <p:cNvSpPr/>
          <p:nvPr/>
        </p:nvSpPr>
        <p:spPr>
          <a:xfrm>
            <a:off x="961751" y="153486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n°1  : Créer un compte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61BE0753-C7F1-5254-96A9-FFD8242926E4}"/>
              </a:ext>
            </a:extLst>
          </p:cNvPr>
          <p:cNvSpPr/>
          <p:nvPr/>
        </p:nvSpPr>
        <p:spPr>
          <a:xfrm>
            <a:off x="961751" y="199326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n°2 : Ajouter votre enfant</a:t>
            </a:r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59543048-E175-2FA5-2443-64DF9DC61C35}"/>
              </a:ext>
            </a:extLst>
          </p:cNvPr>
          <p:cNvSpPr/>
          <p:nvPr/>
        </p:nvSpPr>
        <p:spPr>
          <a:xfrm>
            <a:off x="961751" y="3368446"/>
            <a:ext cx="4033520" cy="305481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/>
              <a:t>Etape n°5 : Notez vos disponibilités en tant que conducteur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7C79782A-95AA-8E95-339B-7DED795F1779}"/>
              </a:ext>
            </a:extLst>
          </p:cNvPr>
          <p:cNvSpPr/>
          <p:nvPr/>
        </p:nvSpPr>
        <p:spPr>
          <a:xfrm>
            <a:off x="961751" y="245165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n°3 : Rejoindre une ligne de pédibus</a:t>
            </a:r>
          </a:p>
        </p:txBody>
      </p:sp>
      <p:sp>
        <p:nvSpPr>
          <p:cNvPr id="15" name="Rectangle 14">
            <a:hlinkClick r:id="rId8" action="ppaction://hlinksldjump"/>
            <a:extLst>
              <a:ext uri="{FF2B5EF4-FFF2-40B4-BE49-F238E27FC236}">
                <a16:creationId xmlns:a16="http://schemas.microsoft.com/office/drawing/2014/main" id="{24406E46-BA68-316A-6CAE-B337B2A85E14}"/>
              </a:ext>
            </a:extLst>
          </p:cNvPr>
          <p:cNvSpPr/>
          <p:nvPr/>
        </p:nvSpPr>
        <p:spPr>
          <a:xfrm>
            <a:off x="961751" y="428523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 si vous êtes gestionnaire de ligne…</a:t>
            </a:r>
          </a:p>
        </p:txBody>
      </p:sp>
      <p:pic>
        <p:nvPicPr>
          <p:cNvPr id="16" name="Image 15">
            <a:hlinkClick r:id="rId5" action="ppaction://hlinksldjump"/>
            <a:extLst>
              <a:ext uri="{FF2B5EF4-FFF2-40B4-BE49-F238E27FC236}">
                <a16:creationId xmlns:a16="http://schemas.microsoft.com/office/drawing/2014/main" id="{427053F2-E96D-5D34-2F89-B0F425841928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062469"/>
            <a:ext cx="238442" cy="165074"/>
          </a:xfrm>
          <a:prstGeom prst="rect">
            <a:avLst/>
          </a:prstGeom>
        </p:spPr>
      </p:pic>
      <p:pic>
        <p:nvPicPr>
          <p:cNvPr id="17" name="Image 16">
            <a:hlinkClick r:id="rId6" action="ppaction://hlinksldjump"/>
            <a:extLst>
              <a:ext uri="{FF2B5EF4-FFF2-40B4-BE49-F238E27FC236}">
                <a16:creationId xmlns:a16="http://schemas.microsoft.com/office/drawing/2014/main" id="{B9938D4A-4A72-0CE5-F3FB-DE589D002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438251"/>
            <a:ext cx="238442" cy="165074"/>
          </a:xfrm>
          <a:prstGeom prst="rect">
            <a:avLst/>
          </a:prstGeom>
        </p:spPr>
      </p:pic>
      <p:pic>
        <p:nvPicPr>
          <p:cNvPr id="18" name="Image 17">
            <a:hlinkClick r:id="rId4" action="ppaction://hlinksldjump"/>
            <a:extLst>
              <a:ext uri="{FF2B5EF4-FFF2-40B4-BE49-F238E27FC236}">
                <a16:creationId xmlns:a16="http://schemas.microsoft.com/office/drawing/2014/main" id="{4CBC3581-0122-9C0D-CDD1-EC579739B313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1606263"/>
            <a:ext cx="238442" cy="162686"/>
          </a:xfrm>
          <a:prstGeom prst="rect">
            <a:avLst/>
          </a:prstGeom>
        </p:spPr>
      </p:pic>
      <p:pic>
        <p:nvPicPr>
          <p:cNvPr id="19" name="Image 18">
            <a:hlinkClick r:id="rId7" action="ppaction://hlinksldjump"/>
            <a:extLst>
              <a:ext uri="{FF2B5EF4-FFF2-40B4-BE49-F238E27FC236}">
                <a16:creationId xmlns:a16="http://schemas.microsoft.com/office/drawing/2014/main" id="{A9787BD0-058A-0EEB-197C-541BE169E8F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521063"/>
            <a:ext cx="238442" cy="165074"/>
          </a:xfrm>
          <a:prstGeom prst="rect">
            <a:avLst/>
          </a:prstGeom>
        </p:spPr>
      </p:pic>
      <p:sp>
        <p:nvSpPr>
          <p:cNvPr id="20" name="Rectangle 19">
            <a:hlinkClick r:id="rId13" action="ppaction://hlinksldjump"/>
            <a:extLst>
              <a:ext uri="{FF2B5EF4-FFF2-40B4-BE49-F238E27FC236}">
                <a16:creationId xmlns:a16="http://schemas.microsoft.com/office/drawing/2014/main" id="{00B9B0E7-26AD-30FB-6F5F-A32DB103729D}"/>
              </a:ext>
            </a:extLst>
          </p:cNvPr>
          <p:cNvSpPr/>
          <p:nvPr/>
        </p:nvSpPr>
        <p:spPr>
          <a:xfrm>
            <a:off x="961751" y="382684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n°6 : Conducteur de pédibus, le jour J</a:t>
            </a:r>
          </a:p>
        </p:txBody>
      </p:sp>
      <p:pic>
        <p:nvPicPr>
          <p:cNvPr id="21" name="Image 20">
            <a:hlinkClick r:id="rId13" action="ppaction://hlinksldjump"/>
            <a:extLst>
              <a:ext uri="{FF2B5EF4-FFF2-40B4-BE49-F238E27FC236}">
                <a16:creationId xmlns:a16="http://schemas.microsoft.com/office/drawing/2014/main" id="{7A3E79A9-7FE9-F1A4-E236-A97A3614CA7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896845"/>
            <a:ext cx="238442" cy="165074"/>
          </a:xfrm>
          <a:prstGeom prst="rect">
            <a:avLst/>
          </a:prstGeom>
        </p:spPr>
      </p:pic>
      <p:sp>
        <p:nvSpPr>
          <p:cNvPr id="22" name="Rectangle 21">
            <a:hlinkClick r:id="rId14" action="ppaction://hlinksldjump"/>
            <a:extLst>
              <a:ext uri="{FF2B5EF4-FFF2-40B4-BE49-F238E27FC236}">
                <a16:creationId xmlns:a16="http://schemas.microsoft.com/office/drawing/2014/main" id="{5891241E-A5D8-E66C-DE8A-BC4794E04E92}"/>
              </a:ext>
            </a:extLst>
          </p:cNvPr>
          <p:cNvSpPr/>
          <p:nvPr/>
        </p:nvSpPr>
        <p:spPr>
          <a:xfrm>
            <a:off x="961751" y="291005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n°4 : Inscrire son enfant sur une ligne</a:t>
            </a:r>
          </a:p>
        </p:txBody>
      </p:sp>
      <p:pic>
        <p:nvPicPr>
          <p:cNvPr id="23" name="Image 22">
            <a:hlinkClick r:id="rId14" action="ppaction://hlinksldjump"/>
            <a:extLst>
              <a:ext uri="{FF2B5EF4-FFF2-40B4-BE49-F238E27FC236}">
                <a16:creationId xmlns:a16="http://schemas.microsoft.com/office/drawing/2014/main" id="{87EB6C23-AA99-D8B1-025B-D5C438F038B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979657"/>
            <a:ext cx="238442" cy="165074"/>
          </a:xfrm>
          <a:prstGeom prst="rect">
            <a:avLst/>
          </a:prstGeom>
        </p:spPr>
      </p:pic>
      <p:pic>
        <p:nvPicPr>
          <p:cNvPr id="24" name="Image 23">
            <a:hlinkClick r:id="rId8" action="ppaction://hlinksldjump"/>
            <a:extLst>
              <a:ext uri="{FF2B5EF4-FFF2-40B4-BE49-F238E27FC236}">
                <a16:creationId xmlns:a16="http://schemas.microsoft.com/office/drawing/2014/main" id="{7EA703FF-F8E4-4E0C-4AC8-A3F61ACA4CE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4355439"/>
            <a:ext cx="238442" cy="16507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9693F14-6B51-A0EC-3623-3A6383E22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5756"/>
          <a:stretch>
            <a:fillRect/>
          </a:stretch>
        </p:blipFill>
        <p:spPr>
          <a:xfrm>
            <a:off x="7191866" y="831609"/>
            <a:ext cx="3436806" cy="20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EC91F-D287-97AB-AD70-7F690CFDE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58793-3C7B-2CE4-B386-3CD154132D98}"/>
              </a:ext>
            </a:extLst>
          </p:cNvPr>
          <p:cNvSpPr/>
          <p:nvPr/>
        </p:nvSpPr>
        <p:spPr>
          <a:xfrm>
            <a:off x="5699760" y="9832"/>
            <a:ext cx="6492240" cy="6858000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49C7A-4168-6F95-9936-E01865F7155F}"/>
              </a:ext>
            </a:extLst>
          </p:cNvPr>
          <p:cNvSpPr/>
          <p:nvPr/>
        </p:nvSpPr>
        <p:spPr>
          <a:xfrm>
            <a:off x="6096000" y="330740"/>
            <a:ext cx="5643602" cy="611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7B9F11E-AC60-8790-0ADC-117996A4E82D}"/>
              </a:ext>
            </a:extLst>
          </p:cNvPr>
          <p:cNvSpPr txBox="1"/>
          <p:nvPr/>
        </p:nvSpPr>
        <p:spPr>
          <a:xfrm>
            <a:off x="498705" y="327182"/>
            <a:ext cx="212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>
                <a:solidFill>
                  <a:schemeClr val="bg1"/>
                </a:solidFill>
              </a:rPr>
              <a:t>Pourquoi lire </a:t>
            </a:r>
          </a:p>
          <a:p>
            <a:pPr algn="l"/>
            <a:r>
              <a:rPr lang="fr-FR" sz="2000" b="1">
                <a:solidFill>
                  <a:schemeClr val="bg1"/>
                </a:solidFill>
              </a:rPr>
              <a:t>ce document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665E64-857D-D091-0D91-FF081C2A398F}"/>
              </a:ext>
            </a:extLst>
          </p:cNvPr>
          <p:cNvSpPr txBox="1"/>
          <p:nvPr/>
        </p:nvSpPr>
        <p:spPr>
          <a:xfrm>
            <a:off x="359620" y="327182"/>
            <a:ext cx="4640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3AB1DB"/>
                </a:solidFill>
              </a:rPr>
              <a:t>Mode d’emploi </a:t>
            </a:r>
            <a:r>
              <a:rPr lang="fr-FR" sz="2000" b="1" err="1">
                <a:solidFill>
                  <a:srgbClr val="3AB1DB"/>
                </a:solidFill>
              </a:rPr>
              <a:t>Mobilécool</a:t>
            </a:r>
            <a:endParaRPr lang="fr-FR" sz="2000" b="1">
              <a:solidFill>
                <a:srgbClr val="3AB1DB"/>
              </a:solidFill>
            </a:endParaRPr>
          </a:p>
          <a:p>
            <a:r>
              <a:rPr lang="fr-FR" sz="2000">
                <a:solidFill>
                  <a:srgbClr val="3AB1DB"/>
                </a:solidFill>
              </a:rPr>
              <a:t>Étapes pas à pas</a:t>
            </a:r>
          </a:p>
          <a:p>
            <a:endParaRPr lang="fr-FR" sz="2000" b="1">
              <a:solidFill>
                <a:srgbClr val="3AB1DB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24DFD54-A445-FAE6-D628-30BE007FA3AA}"/>
              </a:ext>
            </a:extLst>
          </p:cNvPr>
          <p:cNvCxnSpPr>
            <a:cxnSpLocks/>
          </p:cNvCxnSpPr>
          <p:nvPr/>
        </p:nvCxnSpPr>
        <p:spPr>
          <a:xfrm>
            <a:off x="444564" y="1098551"/>
            <a:ext cx="517187" cy="0"/>
          </a:xfrm>
          <a:prstGeom prst="line">
            <a:avLst/>
          </a:prstGeom>
          <a:ln w="38100">
            <a:solidFill>
              <a:srgbClr val="3AB1D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A66D3D3C-6F78-C637-F610-BCB0032FF216}"/>
              </a:ext>
            </a:extLst>
          </p:cNvPr>
          <p:cNvSpPr txBox="1"/>
          <p:nvPr/>
        </p:nvSpPr>
        <p:spPr>
          <a:xfrm>
            <a:off x="6290811" y="544444"/>
            <a:ext cx="51572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r>
              <a:rPr lang="fr-FR" sz="1000" b="1">
                <a:solidFill>
                  <a:srgbClr val="515F6F"/>
                </a:solidFill>
              </a:rPr>
              <a:t>C’est à votre tour de conduire les enfants du pédibus 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Prévenez les parents à l’arrivée à l’école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Les parents recevront un email et/ou un SMS (si activé)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fr-FR" sz="1000">
              <a:solidFill>
                <a:srgbClr val="515F6F"/>
              </a:solidFill>
            </a:endParaRPr>
          </a:p>
          <a:p>
            <a:r>
              <a:rPr lang="fr-FR" sz="1000" b="1">
                <a:solidFill>
                  <a:srgbClr val="515F6F"/>
                </a:solidFill>
              </a:rPr>
              <a:t>Pour signaler une absence 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Décochez l’enfant concerné sur votre page d’accueil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000">
                <a:solidFill>
                  <a:srgbClr val="515F6F"/>
                </a:solidFill>
              </a:rPr>
              <a:t>Les parents recevront un email d’alerte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447BDB8-7B77-5FE8-1FB8-F8F14956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209" y="518708"/>
            <a:ext cx="1697342" cy="2711657"/>
          </a:xfrm>
          <a:prstGeom prst="rect">
            <a:avLst/>
          </a:prstGeom>
        </p:spPr>
      </p:pic>
      <p:pic>
        <p:nvPicPr>
          <p:cNvPr id="19" name="Image 18" descr="Une image contenant dessin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23DB7C89-8A96-F062-9217-2F02ECBFC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13" y="1328515"/>
            <a:ext cx="1047752" cy="2002540"/>
          </a:xfrm>
          <a:prstGeom prst="rect">
            <a:avLst/>
          </a:prstGeom>
        </p:spPr>
      </p:pic>
      <p:sp>
        <p:nvSpPr>
          <p:cNvPr id="33" name="Rectangle 32">
            <a:hlinkClick r:id="rId4" action="ppaction://hlinksldjump"/>
            <a:extLst>
              <a:ext uri="{FF2B5EF4-FFF2-40B4-BE49-F238E27FC236}">
                <a16:creationId xmlns:a16="http://schemas.microsoft.com/office/drawing/2014/main" id="{D6C1BC1C-4737-202C-1C54-CD75BA16C5E9}"/>
              </a:ext>
            </a:extLst>
          </p:cNvPr>
          <p:cNvSpPr/>
          <p:nvPr/>
        </p:nvSpPr>
        <p:spPr>
          <a:xfrm>
            <a:off x="961751" y="153486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n°1  : Créer un compte</a:t>
            </a:r>
          </a:p>
        </p:txBody>
      </p:sp>
      <p:sp>
        <p:nvSpPr>
          <p:cNvPr id="34" name="Rectangle 33">
            <a:hlinkClick r:id="rId5" action="ppaction://hlinksldjump"/>
            <a:extLst>
              <a:ext uri="{FF2B5EF4-FFF2-40B4-BE49-F238E27FC236}">
                <a16:creationId xmlns:a16="http://schemas.microsoft.com/office/drawing/2014/main" id="{AF1DA3DA-BF51-1B7A-B829-55AB02B5E3BA}"/>
              </a:ext>
            </a:extLst>
          </p:cNvPr>
          <p:cNvSpPr/>
          <p:nvPr/>
        </p:nvSpPr>
        <p:spPr>
          <a:xfrm>
            <a:off x="961751" y="199326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n°2 : Ajouter votre enfant</a:t>
            </a:r>
          </a:p>
        </p:txBody>
      </p:sp>
      <p:sp>
        <p:nvSpPr>
          <p:cNvPr id="35" name="Rectangle 34">
            <a:hlinkClick r:id="rId6" action="ppaction://hlinksldjump"/>
            <a:extLst>
              <a:ext uri="{FF2B5EF4-FFF2-40B4-BE49-F238E27FC236}">
                <a16:creationId xmlns:a16="http://schemas.microsoft.com/office/drawing/2014/main" id="{CBF5EDF1-8F2E-D4D5-2C76-60949C128D15}"/>
              </a:ext>
            </a:extLst>
          </p:cNvPr>
          <p:cNvSpPr/>
          <p:nvPr/>
        </p:nvSpPr>
        <p:spPr>
          <a:xfrm>
            <a:off x="961751" y="336844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n°5 : Notez vos disponibilités en tant que conducteur</a:t>
            </a:r>
          </a:p>
        </p:txBody>
      </p:sp>
      <p:sp>
        <p:nvSpPr>
          <p:cNvPr id="36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2D637B3A-228E-63B1-DF84-812D7BAD969C}"/>
              </a:ext>
            </a:extLst>
          </p:cNvPr>
          <p:cNvSpPr/>
          <p:nvPr/>
        </p:nvSpPr>
        <p:spPr>
          <a:xfrm>
            <a:off x="961751" y="245165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n°3 : Rejoindre une ligne de pédibus</a:t>
            </a:r>
          </a:p>
        </p:txBody>
      </p:sp>
      <p:sp>
        <p:nvSpPr>
          <p:cNvPr id="37" name="Rectangle 36">
            <a:hlinkClick r:id="rId8" action="ppaction://hlinksldjump"/>
            <a:extLst>
              <a:ext uri="{FF2B5EF4-FFF2-40B4-BE49-F238E27FC236}">
                <a16:creationId xmlns:a16="http://schemas.microsoft.com/office/drawing/2014/main" id="{19308D30-16D2-164B-3D29-E2346C308F8D}"/>
              </a:ext>
            </a:extLst>
          </p:cNvPr>
          <p:cNvSpPr/>
          <p:nvPr/>
        </p:nvSpPr>
        <p:spPr>
          <a:xfrm>
            <a:off x="961751" y="428523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 si vous êtes gestionnaire de ligne…</a:t>
            </a:r>
          </a:p>
        </p:txBody>
      </p:sp>
      <p:pic>
        <p:nvPicPr>
          <p:cNvPr id="38" name="Image 37">
            <a:hlinkClick r:id="rId5" action="ppaction://hlinksldjump"/>
            <a:extLst>
              <a:ext uri="{FF2B5EF4-FFF2-40B4-BE49-F238E27FC236}">
                <a16:creationId xmlns:a16="http://schemas.microsoft.com/office/drawing/2014/main" id="{54822296-B145-3EB2-D3D1-0AF0A7F37A5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062469"/>
            <a:ext cx="238442" cy="165074"/>
          </a:xfrm>
          <a:prstGeom prst="rect">
            <a:avLst/>
          </a:prstGeom>
        </p:spPr>
      </p:pic>
      <p:pic>
        <p:nvPicPr>
          <p:cNvPr id="39" name="Image 38">
            <a:hlinkClick r:id="rId6" action="ppaction://hlinksldjump"/>
            <a:extLst>
              <a:ext uri="{FF2B5EF4-FFF2-40B4-BE49-F238E27FC236}">
                <a16:creationId xmlns:a16="http://schemas.microsoft.com/office/drawing/2014/main" id="{4F2E6F84-2373-1DCD-E820-F0CE460F0549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438251"/>
            <a:ext cx="238442" cy="165074"/>
          </a:xfrm>
          <a:prstGeom prst="rect">
            <a:avLst/>
          </a:prstGeom>
        </p:spPr>
      </p:pic>
      <p:pic>
        <p:nvPicPr>
          <p:cNvPr id="40" name="Image 39">
            <a:hlinkClick r:id="rId4" action="ppaction://hlinksldjump"/>
            <a:extLst>
              <a:ext uri="{FF2B5EF4-FFF2-40B4-BE49-F238E27FC236}">
                <a16:creationId xmlns:a16="http://schemas.microsoft.com/office/drawing/2014/main" id="{47579CEC-2B9C-ECC5-07CE-527AD9A1A8C1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1606263"/>
            <a:ext cx="238442" cy="162686"/>
          </a:xfrm>
          <a:prstGeom prst="rect">
            <a:avLst/>
          </a:prstGeom>
        </p:spPr>
      </p:pic>
      <p:pic>
        <p:nvPicPr>
          <p:cNvPr id="41" name="Image 40">
            <a:hlinkClick r:id="rId7" action="ppaction://hlinksldjump"/>
            <a:extLst>
              <a:ext uri="{FF2B5EF4-FFF2-40B4-BE49-F238E27FC236}">
                <a16:creationId xmlns:a16="http://schemas.microsoft.com/office/drawing/2014/main" id="{AB28D83C-83A8-229B-39F2-AE27D84263D7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521063"/>
            <a:ext cx="238442" cy="165074"/>
          </a:xfrm>
          <a:prstGeom prst="rect">
            <a:avLst/>
          </a:prstGeom>
        </p:spPr>
      </p:pic>
      <p:sp>
        <p:nvSpPr>
          <p:cNvPr id="42" name="Rectangle 41">
            <a:hlinkClick r:id="rId13" action="ppaction://hlinksldjump"/>
            <a:extLst>
              <a:ext uri="{FF2B5EF4-FFF2-40B4-BE49-F238E27FC236}">
                <a16:creationId xmlns:a16="http://schemas.microsoft.com/office/drawing/2014/main" id="{E4D03776-055D-1413-405E-0FB178104E76}"/>
              </a:ext>
            </a:extLst>
          </p:cNvPr>
          <p:cNvSpPr/>
          <p:nvPr/>
        </p:nvSpPr>
        <p:spPr>
          <a:xfrm>
            <a:off x="961751" y="3826841"/>
            <a:ext cx="4033520" cy="305481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/>
              <a:t>Etape n°6 : Conducteur de pédibus, le jour J</a:t>
            </a:r>
          </a:p>
        </p:txBody>
      </p:sp>
      <p:pic>
        <p:nvPicPr>
          <p:cNvPr id="47" name="Image 46">
            <a:hlinkClick r:id="rId13" action="ppaction://hlinksldjump"/>
            <a:extLst>
              <a:ext uri="{FF2B5EF4-FFF2-40B4-BE49-F238E27FC236}">
                <a16:creationId xmlns:a16="http://schemas.microsoft.com/office/drawing/2014/main" id="{83261689-B0C9-BBDD-7F80-09AB0F3F18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896845"/>
            <a:ext cx="238442" cy="165074"/>
          </a:xfrm>
          <a:prstGeom prst="rect">
            <a:avLst/>
          </a:prstGeom>
        </p:spPr>
      </p:pic>
      <p:sp>
        <p:nvSpPr>
          <p:cNvPr id="48" name="Rectangle 47">
            <a:hlinkClick r:id="rId14" action="ppaction://hlinksldjump"/>
            <a:extLst>
              <a:ext uri="{FF2B5EF4-FFF2-40B4-BE49-F238E27FC236}">
                <a16:creationId xmlns:a16="http://schemas.microsoft.com/office/drawing/2014/main" id="{45E2362F-E355-67AA-B92C-07977B6B2D21}"/>
              </a:ext>
            </a:extLst>
          </p:cNvPr>
          <p:cNvSpPr/>
          <p:nvPr/>
        </p:nvSpPr>
        <p:spPr>
          <a:xfrm>
            <a:off x="961751" y="291005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n°4 : Inscrire son enfant sur une ligne</a:t>
            </a:r>
          </a:p>
        </p:txBody>
      </p:sp>
      <p:pic>
        <p:nvPicPr>
          <p:cNvPr id="49" name="Image 48">
            <a:hlinkClick r:id="rId14" action="ppaction://hlinksldjump"/>
            <a:extLst>
              <a:ext uri="{FF2B5EF4-FFF2-40B4-BE49-F238E27FC236}">
                <a16:creationId xmlns:a16="http://schemas.microsoft.com/office/drawing/2014/main" id="{DC0D1AE0-1C09-CEBD-FF91-DDF0383C54A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979657"/>
            <a:ext cx="238442" cy="165074"/>
          </a:xfrm>
          <a:prstGeom prst="rect">
            <a:avLst/>
          </a:prstGeom>
        </p:spPr>
      </p:pic>
      <p:pic>
        <p:nvPicPr>
          <p:cNvPr id="50" name="Image 49">
            <a:hlinkClick r:id="rId8" action="ppaction://hlinksldjump"/>
            <a:extLst>
              <a:ext uri="{FF2B5EF4-FFF2-40B4-BE49-F238E27FC236}">
                <a16:creationId xmlns:a16="http://schemas.microsoft.com/office/drawing/2014/main" id="{8692175F-54E7-0A52-ED09-9FBE3DE3B1C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4355439"/>
            <a:ext cx="238442" cy="1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6E3A0-5629-6895-05A9-8B13C5652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E61462-0E4E-1B09-EBA9-75064C753467}"/>
              </a:ext>
            </a:extLst>
          </p:cNvPr>
          <p:cNvSpPr/>
          <p:nvPr/>
        </p:nvSpPr>
        <p:spPr>
          <a:xfrm>
            <a:off x="5699760" y="9832"/>
            <a:ext cx="6492240" cy="6858000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429BE1-8BA9-FCE1-D350-030021FB40BC}"/>
              </a:ext>
            </a:extLst>
          </p:cNvPr>
          <p:cNvSpPr/>
          <p:nvPr/>
        </p:nvSpPr>
        <p:spPr>
          <a:xfrm>
            <a:off x="6096000" y="330740"/>
            <a:ext cx="5643602" cy="611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243B6F9-BF0D-62B3-B2F6-0EEE8D4BF7D4}"/>
              </a:ext>
            </a:extLst>
          </p:cNvPr>
          <p:cNvSpPr txBox="1"/>
          <p:nvPr/>
        </p:nvSpPr>
        <p:spPr>
          <a:xfrm>
            <a:off x="498705" y="327182"/>
            <a:ext cx="212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>
                <a:solidFill>
                  <a:schemeClr val="bg1"/>
                </a:solidFill>
              </a:rPr>
              <a:t>Pourquoi lire </a:t>
            </a:r>
          </a:p>
          <a:p>
            <a:pPr algn="l"/>
            <a:r>
              <a:rPr lang="fr-FR" sz="2000" b="1">
                <a:solidFill>
                  <a:schemeClr val="bg1"/>
                </a:solidFill>
              </a:rPr>
              <a:t>ce document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EF779A-9ABC-C2DA-D2A8-503DE51E9F72}"/>
              </a:ext>
            </a:extLst>
          </p:cNvPr>
          <p:cNvSpPr txBox="1"/>
          <p:nvPr/>
        </p:nvSpPr>
        <p:spPr>
          <a:xfrm>
            <a:off x="359620" y="327182"/>
            <a:ext cx="4640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3AB1DB"/>
                </a:solidFill>
              </a:rPr>
              <a:t>Mode d’emploi </a:t>
            </a:r>
            <a:r>
              <a:rPr lang="fr-FR" sz="2000" b="1" err="1">
                <a:solidFill>
                  <a:srgbClr val="3AB1DB"/>
                </a:solidFill>
              </a:rPr>
              <a:t>Mobilécool</a:t>
            </a:r>
            <a:endParaRPr lang="fr-FR" sz="2000" b="1">
              <a:solidFill>
                <a:srgbClr val="3AB1DB"/>
              </a:solidFill>
            </a:endParaRPr>
          </a:p>
          <a:p>
            <a:r>
              <a:rPr lang="fr-FR" sz="2000">
                <a:solidFill>
                  <a:srgbClr val="3AB1DB"/>
                </a:solidFill>
              </a:rPr>
              <a:t>Étapes pas à pas</a:t>
            </a:r>
          </a:p>
          <a:p>
            <a:endParaRPr lang="fr-FR" sz="2000" b="1">
              <a:solidFill>
                <a:srgbClr val="3AB1DB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466E9A5-3D81-BF78-0985-971567F3C731}"/>
              </a:ext>
            </a:extLst>
          </p:cNvPr>
          <p:cNvCxnSpPr>
            <a:cxnSpLocks/>
          </p:cNvCxnSpPr>
          <p:nvPr/>
        </p:nvCxnSpPr>
        <p:spPr>
          <a:xfrm>
            <a:off x="444564" y="1098551"/>
            <a:ext cx="517187" cy="0"/>
          </a:xfrm>
          <a:prstGeom prst="line">
            <a:avLst/>
          </a:prstGeom>
          <a:ln w="38100">
            <a:solidFill>
              <a:srgbClr val="3AB1D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2F084C7-4391-BA7A-72FD-D5ED48252F6F}"/>
              </a:ext>
            </a:extLst>
          </p:cNvPr>
          <p:cNvSpPr txBox="1"/>
          <p:nvPr/>
        </p:nvSpPr>
        <p:spPr>
          <a:xfrm>
            <a:off x="6290811" y="544444"/>
            <a:ext cx="515726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 b="1">
              <a:solidFill>
                <a:srgbClr val="FF0000"/>
              </a:solidFill>
            </a:endParaRPr>
          </a:p>
          <a:p>
            <a:endParaRPr lang="fr-FR" sz="1000">
              <a:solidFill>
                <a:srgbClr val="515F6F"/>
              </a:solidFill>
            </a:endParaRPr>
          </a:p>
          <a:p>
            <a:endParaRPr lang="fr-FR" sz="1000">
              <a:solidFill>
                <a:srgbClr val="515F6F"/>
              </a:solidFill>
            </a:endParaRPr>
          </a:p>
          <a:p>
            <a:endParaRPr lang="fr-FR" sz="1000">
              <a:solidFill>
                <a:srgbClr val="515F6F"/>
              </a:solidFill>
            </a:endParaRPr>
          </a:p>
          <a:p>
            <a:pPr marL="171450" indent="-171450">
              <a:buFontTx/>
              <a:buChar char="-"/>
            </a:pPr>
            <a:endParaRPr lang="fr-FR" sz="1000">
              <a:solidFill>
                <a:srgbClr val="515F6F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CE45A9E-075F-ACFE-7D69-AB9E9CB95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3" b="94048" l="10566" r="92484">
                        <a14:foregroundMark x1="16667" y1="11395" x2="78214" y2="10204"/>
                        <a14:foregroundMark x1="86057" y1="8673" x2="12092" y2="6973"/>
                        <a14:foregroundMark x1="10893" y1="8163" x2="11438" y2="66837"/>
                        <a14:foregroundMark x1="11438" y1="66837" x2="14597" y2="83333"/>
                        <a14:foregroundMark x1="14597" y1="83333" x2="29630" y2="85544"/>
                        <a14:foregroundMark x1="29630" y1="85544" x2="46623" y2="83333"/>
                        <a14:foregroundMark x1="40196" y1="88095" x2="44821" y2="90903"/>
                        <a14:foregroundMark x1="46950" y1="84524" x2="64270" y2="84184"/>
                        <a14:foregroundMark x1="50980" y1="87925" x2="60022" y2="87585"/>
                        <a14:foregroundMark x1="63617" y1="89626" x2="66449" y2="83503"/>
                        <a14:foregroundMark x1="67538" y1="84524" x2="78105" y2="83503"/>
                        <a14:foregroundMark x1="81590" y1="83673" x2="88780" y2="82993"/>
                        <a14:foregroundMark x1="90523" y1="84184" x2="90632" y2="77381"/>
                        <a14:foregroundMark x1="91285" y1="74150" x2="91176" y2="70238"/>
                        <a14:foregroundMark x1="89107" y1="70238" x2="63072" y2="62075"/>
                        <a14:foregroundMark x1="58279" y1="31122" x2="28105" y2="58333"/>
                        <a14:foregroundMark x1="14815" y1="37245" x2="71024" y2="53231"/>
                        <a14:foregroundMark x1="10784" y1="51361" x2="11002" y2="83844"/>
                        <a14:foregroundMark x1="11329" y1="85034" x2="14379" y2="85034"/>
                        <a14:foregroundMark x1="36166" y1="89626" x2="39978" y2="89286"/>
                        <a14:foregroundMark x1="45098" y1="83333" x2="66449" y2="65476"/>
                        <a14:foregroundMark x1="78431" y1="84694" x2="85512" y2="85204"/>
                        <a14:foregroundMark x1="92157" y1="69388" x2="90632" y2="43537"/>
                        <a14:foregroundMark x1="88780" y1="8333" x2="92484" y2="24830"/>
                        <a14:foregroundMark x1="92484" y1="24830" x2="92266" y2="37755"/>
                        <a14:backgroundMark x1="44227" y1="92347" x2="51852" y2="92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" t="2912" b="5031"/>
          <a:stretch>
            <a:fillRect/>
          </a:stretch>
        </p:blipFill>
        <p:spPr>
          <a:xfrm>
            <a:off x="6790122" y="681124"/>
            <a:ext cx="4255359" cy="25634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F64117-3B3D-3E42-C278-0713FAA07531}"/>
              </a:ext>
            </a:extLst>
          </p:cNvPr>
          <p:cNvSpPr/>
          <p:nvPr/>
        </p:nvSpPr>
        <p:spPr>
          <a:xfrm>
            <a:off x="7885471" y="1342845"/>
            <a:ext cx="2387928" cy="13612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Mettre la capture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09402D-ADE0-3565-BB5B-CD8378EC40E3}"/>
              </a:ext>
            </a:extLst>
          </p:cNvPr>
          <p:cNvSpPr txBox="1"/>
          <p:nvPr/>
        </p:nvSpPr>
        <p:spPr>
          <a:xfrm>
            <a:off x="3048000" y="28312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F52A71-A743-FF13-5B68-3E243722744A}"/>
              </a:ext>
            </a:extLst>
          </p:cNvPr>
          <p:cNvSpPr txBox="1"/>
          <p:nvPr/>
        </p:nvSpPr>
        <p:spPr>
          <a:xfrm>
            <a:off x="6290811" y="544444"/>
            <a:ext cx="515726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endParaRPr lang="fr-FR" sz="1000" b="1" dirty="0">
              <a:solidFill>
                <a:srgbClr val="FF0000"/>
              </a:solidFill>
            </a:endParaRPr>
          </a:p>
          <a:p>
            <a:pPr lvl="2"/>
            <a:endParaRPr lang="fr-FR" sz="1000" b="1" dirty="0">
              <a:solidFill>
                <a:srgbClr val="FF0000"/>
              </a:solidFill>
            </a:endParaRPr>
          </a:p>
          <a:p>
            <a:pPr lvl="2"/>
            <a:endParaRPr lang="fr-FR" sz="1000" b="1" dirty="0">
              <a:solidFill>
                <a:srgbClr val="FF0000"/>
              </a:solidFill>
            </a:endParaRPr>
          </a:p>
          <a:p>
            <a:pPr lvl="2"/>
            <a:endParaRPr lang="fr-FR" sz="1000" b="1" dirty="0">
              <a:solidFill>
                <a:srgbClr val="FF0000"/>
              </a:solidFill>
            </a:endParaRPr>
          </a:p>
          <a:p>
            <a:pPr lvl="1"/>
            <a:r>
              <a:rPr lang="fr-FR" sz="1000" b="1" dirty="0">
                <a:solidFill>
                  <a:srgbClr val="EE7126"/>
                </a:solidFill>
              </a:rPr>
              <a:t>LE/LA GESTIONNAIRE                               </a:t>
            </a:r>
            <a:endParaRPr lang="fr-FR" sz="1000" b="1" dirty="0">
              <a:solidFill>
                <a:srgbClr val="FAD4BC"/>
              </a:solidFill>
            </a:endParaRPr>
          </a:p>
          <a:p>
            <a:endParaRPr lang="fr-FR" sz="1000" b="1" dirty="0">
              <a:solidFill>
                <a:srgbClr val="515F6F"/>
              </a:solidFill>
            </a:endParaRPr>
          </a:p>
          <a:p>
            <a:r>
              <a:rPr lang="fr-FR" sz="1000" b="1" dirty="0">
                <a:solidFill>
                  <a:srgbClr val="515F6F"/>
                </a:solidFill>
              </a:rPr>
              <a:t>Actions possibles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Créer une ligne de Pédibus.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Ajouter un ou plusieurs enfants sur la plateforme.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Valider les inscriptions des enfants.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Modifier l’agenda.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Annuler le passage d’un pédibus.</a:t>
            </a:r>
          </a:p>
          <a:p>
            <a:endParaRPr lang="fr-FR" sz="1000" b="1" dirty="0">
              <a:solidFill>
                <a:srgbClr val="515F6F"/>
              </a:solidFill>
            </a:endParaRPr>
          </a:p>
          <a:p>
            <a:r>
              <a:rPr lang="fr-FR" sz="1000" b="1" dirty="0">
                <a:solidFill>
                  <a:srgbClr val="515F6F"/>
                </a:solidFill>
              </a:rPr>
              <a:t>Fonctionnalités principales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Organisation des plannings des conducteurs.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Envoi d’un email à chaque mise à jour.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Si aucun conducteur n’est prévu pour le lendemain, une alerte apparaît sur la page d’accueil.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15F6F"/>
                </a:solidFill>
              </a:rPr>
              <a:t>Consultation de la feuille de route quotidienne (enfants inscrits et conducteurs planifiés).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515F6F"/>
              </a:solidFill>
            </a:endParaRPr>
          </a:p>
          <a:p>
            <a:endParaRPr lang="fr-FR" sz="1000" b="1" dirty="0">
              <a:solidFill>
                <a:srgbClr val="515F6F"/>
              </a:solidFill>
            </a:endParaRPr>
          </a:p>
        </p:txBody>
      </p:sp>
      <p:pic>
        <p:nvPicPr>
          <p:cNvPr id="10" name="Image 9" descr="Une image contenant dessin, clipart, illustration, croquis&#10;&#10;Le contenu généré par l’IA peut être incorrect.">
            <a:hlinkClick r:id="rId4" action="ppaction://hlinksldjump"/>
            <a:extLst>
              <a:ext uri="{FF2B5EF4-FFF2-40B4-BE49-F238E27FC236}">
                <a16:creationId xmlns:a16="http://schemas.microsoft.com/office/drawing/2014/main" id="{001F9CEF-93BC-29DD-6200-2A3B20876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55" y="3382104"/>
            <a:ext cx="468300" cy="794103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D92F28AE-41A6-755E-5088-7D146AACFF9E}"/>
              </a:ext>
            </a:extLst>
          </p:cNvPr>
          <p:cNvSpPr/>
          <p:nvPr/>
        </p:nvSpPr>
        <p:spPr>
          <a:xfrm>
            <a:off x="6404755" y="3382104"/>
            <a:ext cx="2195044" cy="848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D31C9384-6394-5718-B7D2-E432C1099529}"/>
              </a:ext>
            </a:extLst>
          </p:cNvPr>
          <p:cNvSpPr/>
          <p:nvPr/>
        </p:nvSpPr>
        <p:spPr>
          <a:xfrm>
            <a:off x="961751" y="153486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n°1  : Créer un compte</a:t>
            </a:r>
          </a:p>
        </p:txBody>
      </p:sp>
      <p:sp>
        <p:nvSpPr>
          <p:cNvPr id="12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1C95E945-91CC-EA71-D595-67E74824988C}"/>
              </a:ext>
            </a:extLst>
          </p:cNvPr>
          <p:cNvSpPr/>
          <p:nvPr/>
        </p:nvSpPr>
        <p:spPr>
          <a:xfrm>
            <a:off x="961751" y="199326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n°2 : Ajouter votre enfant</a:t>
            </a:r>
          </a:p>
        </p:txBody>
      </p:sp>
      <p:sp>
        <p:nvSpPr>
          <p:cNvPr id="15" name="Rectangle 14">
            <a:hlinkClick r:id="rId8" action="ppaction://hlinksldjump"/>
            <a:extLst>
              <a:ext uri="{FF2B5EF4-FFF2-40B4-BE49-F238E27FC236}">
                <a16:creationId xmlns:a16="http://schemas.microsoft.com/office/drawing/2014/main" id="{0FB87FA7-23B9-B30A-2760-B7927AA12DC5}"/>
              </a:ext>
            </a:extLst>
          </p:cNvPr>
          <p:cNvSpPr/>
          <p:nvPr/>
        </p:nvSpPr>
        <p:spPr>
          <a:xfrm>
            <a:off x="961751" y="336844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n°5 : Notez vos disponibilités en tant que conducteur</a:t>
            </a:r>
          </a:p>
        </p:txBody>
      </p:sp>
      <p:sp>
        <p:nvSpPr>
          <p:cNvPr id="20" name="Rectangle 19">
            <a:hlinkClick r:id="rId9" action="ppaction://hlinksldjump"/>
            <a:extLst>
              <a:ext uri="{FF2B5EF4-FFF2-40B4-BE49-F238E27FC236}">
                <a16:creationId xmlns:a16="http://schemas.microsoft.com/office/drawing/2014/main" id="{E38E6AC3-8DD8-C7EA-6F0D-3537103C2C57}"/>
              </a:ext>
            </a:extLst>
          </p:cNvPr>
          <p:cNvSpPr/>
          <p:nvPr/>
        </p:nvSpPr>
        <p:spPr>
          <a:xfrm>
            <a:off x="961751" y="2451656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n°3 : Rejoindre une ligne de pédibus</a:t>
            </a:r>
          </a:p>
        </p:txBody>
      </p: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3EF4094B-F36D-1375-41D7-357D6EFC3FE0}"/>
              </a:ext>
            </a:extLst>
          </p:cNvPr>
          <p:cNvSpPr/>
          <p:nvPr/>
        </p:nvSpPr>
        <p:spPr>
          <a:xfrm>
            <a:off x="961751" y="4285236"/>
            <a:ext cx="4033520" cy="305481"/>
          </a:xfrm>
          <a:prstGeom prst="rect">
            <a:avLst/>
          </a:prstGeom>
          <a:solidFill>
            <a:srgbClr val="3A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/>
              <a:t>Et si vous êtes gestionnaire de ligne…</a:t>
            </a:r>
          </a:p>
        </p:txBody>
      </p:sp>
      <p:pic>
        <p:nvPicPr>
          <p:cNvPr id="22" name="Image 21">
            <a:hlinkClick r:id="rId7" action="ppaction://hlinksldjump"/>
            <a:extLst>
              <a:ext uri="{FF2B5EF4-FFF2-40B4-BE49-F238E27FC236}">
                <a16:creationId xmlns:a16="http://schemas.microsoft.com/office/drawing/2014/main" id="{D7F4B06A-1F77-8212-CD03-3CD788C01A6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062469"/>
            <a:ext cx="238442" cy="165074"/>
          </a:xfrm>
          <a:prstGeom prst="rect">
            <a:avLst/>
          </a:prstGeom>
        </p:spPr>
      </p:pic>
      <p:pic>
        <p:nvPicPr>
          <p:cNvPr id="23" name="Image 22">
            <a:hlinkClick r:id="rId8" action="ppaction://hlinksldjump"/>
            <a:extLst>
              <a:ext uri="{FF2B5EF4-FFF2-40B4-BE49-F238E27FC236}">
                <a16:creationId xmlns:a16="http://schemas.microsoft.com/office/drawing/2014/main" id="{F4FD8949-DB4B-10AC-4132-30DA3457DDC9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438251"/>
            <a:ext cx="238442" cy="165074"/>
          </a:xfrm>
          <a:prstGeom prst="rect">
            <a:avLst/>
          </a:prstGeom>
        </p:spPr>
      </p:pic>
      <p:pic>
        <p:nvPicPr>
          <p:cNvPr id="24" name="Image 23">
            <a:hlinkClick r:id="rId6" action="ppaction://hlinksldjump"/>
            <a:extLst>
              <a:ext uri="{FF2B5EF4-FFF2-40B4-BE49-F238E27FC236}">
                <a16:creationId xmlns:a16="http://schemas.microsoft.com/office/drawing/2014/main" id="{12605731-652B-FC4A-C0B7-E82B5A7A3E9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1606263"/>
            <a:ext cx="238442" cy="162686"/>
          </a:xfrm>
          <a:prstGeom prst="rect">
            <a:avLst/>
          </a:prstGeom>
        </p:spPr>
      </p:pic>
      <p:pic>
        <p:nvPicPr>
          <p:cNvPr id="25" name="Image 24">
            <a:hlinkClick r:id="rId9" action="ppaction://hlinksldjump"/>
            <a:extLst>
              <a:ext uri="{FF2B5EF4-FFF2-40B4-BE49-F238E27FC236}">
                <a16:creationId xmlns:a16="http://schemas.microsoft.com/office/drawing/2014/main" id="{C5D74E44-9A84-4537-630A-28D1A6A02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521063"/>
            <a:ext cx="238442" cy="165074"/>
          </a:xfrm>
          <a:prstGeom prst="rect">
            <a:avLst/>
          </a:prstGeom>
        </p:spPr>
      </p:pic>
      <p:sp>
        <p:nvSpPr>
          <p:cNvPr id="26" name="Rectangle 25">
            <a:hlinkClick r:id="rId14" action="ppaction://hlinksldjump"/>
            <a:extLst>
              <a:ext uri="{FF2B5EF4-FFF2-40B4-BE49-F238E27FC236}">
                <a16:creationId xmlns:a16="http://schemas.microsoft.com/office/drawing/2014/main" id="{EAC759EC-D4EC-E12C-7BFA-1973F92287B6}"/>
              </a:ext>
            </a:extLst>
          </p:cNvPr>
          <p:cNvSpPr/>
          <p:nvPr/>
        </p:nvSpPr>
        <p:spPr>
          <a:xfrm>
            <a:off x="961751" y="382684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n°6 : Conducteur de pédibus, le jour J</a:t>
            </a:r>
          </a:p>
        </p:txBody>
      </p:sp>
      <p:pic>
        <p:nvPicPr>
          <p:cNvPr id="28" name="Image 27">
            <a:hlinkClick r:id="rId14" action="ppaction://hlinksldjump"/>
            <a:extLst>
              <a:ext uri="{FF2B5EF4-FFF2-40B4-BE49-F238E27FC236}">
                <a16:creationId xmlns:a16="http://schemas.microsoft.com/office/drawing/2014/main" id="{55BCAA87-F349-F8F1-C20D-2F4ADBB91B37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3896845"/>
            <a:ext cx="238442" cy="165074"/>
          </a:xfrm>
          <a:prstGeom prst="rect">
            <a:avLst/>
          </a:prstGeom>
        </p:spPr>
      </p:pic>
      <p:sp>
        <p:nvSpPr>
          <p:cNvPr id="29" name="Rectangle 28">
            <a:hlinkClick r:id="rId15" action="ppaction://hlinksldjump"/>
            <a:extLst>
              <a:ext uri="{FF2B5EF4-FFF2-40B4-BE49-F238E27FC236}">
                <a16:creationId xmlns:a16="http://schemas.microsoft.com/office/drawing/2014/main" id="{7FFC5DFC-E7FE-E201-C69D-EB80F141AFA8}"/>
              </a:ext>
            </a:extLst>
          </p:cNvPr>
          <p:cNvSpPr/>
          <p:nvPr/>
        </p:nvSpPr>
        <p:spPr>
          <a:xfrm>
            <a:off x="961751" y="2910051"/>
            <a:ext cx="4033520" cy="3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>
                <a:solidFill>
                  <a:schemeClr val="bg1">
                    <a:lumMod val="50000"/>
                  </a:schemeClr>
                </a:solidFill>
              </a:rPr>
              <a:t>Etape n°4 : Inscrire son enfant sur une ligne</a:t>
            </a:r>
          </a:p>
        </p:txBody>
      </p:sp>
      <p:pic>
        <p:nvPicPr>
          <p:cNvPr id="30" name="Image 29">
            <a:hlinkClick r:id="rId15" action="ppaction://hlinksldjump"/>
            <a:extLst>
              <a:ext uri="{FF2B5EF4-FFF2-40B4-BE49-F238E27FC236}">
                <a16:creationId xmlns:a16="http://schemas.microsoft.com/office/drawing/2014/main" id="{D33E0534-6880-1CDA-51BE-DCDC44393B9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2979657"/>
            <a:ext cx="238442" cy="165074"/>
          </a:xfrm>
          <a:prstGeom prst="rect">
            <a:avLst/>
          </a:prstGeom>
        </p:spPr>
      </p:pic>
      <p:pic>
        <p:nvPicPr>
          <p:cNvPr id="31" name="Image 30">
            <a:hlinkClick r:id="rId4" action="ppaction://hlinksldjump"/>
            <a:extLst>
              <a:ext uri="{FF2B5EF4-FFF2-40B4-BE49-F238E27FC236}">
                <a16:creationId xmlns:a16="http://schemas.microsoft.com/office/drawing/2014/main" id="{117B8546-39C1-9468-8C02-AA58693577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554" y="4355439"/>
            <a:ext cx="238442" cy="165074"/>
          </a:xfrm>
          <a:prstGeom prst="rect">
            <a:avLst/>
          </a:prstGeom>
        </p:spPr>
      </p:pic>
      <p:pic>
        <p:nvPicPr>
          <p:cNvPr id="19" name="Image 18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19C541D9-A8F9-DA7F-49EE-D61433A0BB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15" y="835013"/>
            <a:ext cx="3400486" cy="20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Thème Office">
  <a:themeElements>
    <a:clrScheme name="Custom 28">
      <a:dk1>
        <a:srgbClr val="000000"/>
      </a:dk1>
      <a:lt1>
        <a:sysClr val="window" lastClr="FFFFFF"/>
      </a:lt1>
      <a:dk2>
        <a:srgbClr val="314051"/>
      </a:dk2>
      <a:lt2>
        <a:srgbClr val="FC0D1A"/>
      </a:lt2>
      <a:accent1>
        <a:srgbClr val="574855"/>
      </a:accent1>
      <a:accent2>
        <a:srgbClr val="ACB8D2"/>
      </a:accent2>
      <a:accent3>
        <a:srgbClr val="B84344"/>
      </a:accent3>
      <a:accent4>
        <a:srgbClr val="FF7458"/>
      </a:accent4>
      <a:accent5>
        <a:srgbClr val="C49FBB"/>
      </a:accent5>
      <a:accent6>
        <a:srgbClr val="818985"/>
      </a:accent6>
      <a:hlink>
        <a:srgbClr val="0563C1"/>
      </a:hlink>
      <a:folHlink>
        <a:srgbClr val="954F72"/>
      </a:folHlink>
    </a:clrScheme>
    <a:fontScheme name="Personnalisé 55">
      <a:majorFont>
        <a:latin typeface="MAIF Medium"/>
        <a:ea typeface=""/>
        <a:cs typeface=""/>
      </a:majorFont>
      <a:minorFont>
        <a:latin typeface="MA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90524 1830 MAIF - 16-9 Template Corporate.potx" id="{DC62F52F-6959-4915-AF39-2DF8192A0F2D}" vid="{74343B93-94DE-403F-AED1-2F18E3C162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1b513-f4bd-4fbf-8d2e-f75ff1965086">
      <Terms xmlns="http://schemas.microsoft.com/office/infopath/2007/PartnerControls"/>
    </lcf76f155ced4ddcb4097134ff3c332f>
    <TaxCatchAll xmlns="50de8ed9-d335-4a6b-9f36-bd17b39d5a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B2C983E779644966709A101919C40" ma:contentTypeVersion="16" ma:contentTypeDescription="Create a new document." ma:contentTypeScope="" ma:versionID="e215ab8474dbd2333e96d687fe113266">
  <xsd:schema xmlns:xsd="http://www.w3.org/2001/XMLSchema" xmlns:xs="http://www.w3.org/2001/XMLSchema" xmlns:p="http://schemas.microsoft.com/office/2006/metadata/properties" xmlns:ns2="0dc1b513-f4bd-4fbf-8d2e-f75ff1965086" xmlns:ns3="50de8ed9-d335-4a6b-9f36-bd17b39d5a86" targetNamespace="http://schemas.microsoft.com/office/2006/metadata/properties" ma:root="true" ma:fieldsID="78acf59a6c2c3325fd449c7628feb9c1" ns2:_="" ns3:_="">
    <xsd:import namespace="0dc1b513-f4bd-4fbf-8d2e-f75ff1965086"/>
    <xsd:import namespace="50de8ed9-d335-4a6b-9f36-bd17b39d5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1b513-f4bd-4fbf-8d2e-f75ff19650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ad25105-b97e-4ef5-a25d-1735bf2658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8ed9-d335-4a6b-9f36-bd17b39d5a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981ac46-14bb-4157-b5a0-6288e086896f}" ma:internalName="TaxCatchAll" ma:showField="CatchAllData" ma:web="50de8ed9-d335-4a6b-9f36-bd17b39d5a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5D4C7-F1B8-4E11-AA83-BE3DBE9F6A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BF7DE9-EA74-47E0-BA7B-58F8C5F8BBEA}">
  <ds:schemaRefs>
    <ds:schemaRef ds:uri="0dc1b513-f4bd-4fbf-8d2e-f75ff1965086"/>
    <ds:schemaRef ds:uri="50de8ed9-d335-4a6b-9f36-bd17b39d5a8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40DD0C-7B30-46A9-AA33-6F07DA2F7CF0}">
  <ds:schemaRefs>
    <ds:schemaRef ds:uri="0dc1b513-f4bd-4fbf-8d2e-f75ff1965086"/>
    <ds:schemaRef ds:uri="50de8ed9-d335-4a6b-9f36-bd17b39d5a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1252</Words>
  <Application>Microsoft Office PowerPoint</Application>
  <PresentationFormat>Grand écran</PresentationFormat>
  <Paragraphs>333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MAIF</vt:lpstr>
      <vt:lpstr>MAIF Black</vt:lpstr>
      <vt:lpstr>MAIF Light</vt:lpstr>
      <vt:lpstr>MAIF Medium</vt:lpstr>
      <vt:lpstr>Thème Office</vt:lpstr>
      <vt:lpstr>Mode d’emploi Mobilécool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MAIF - Template Corporate</dc:title>
  <dc:creator>La Boite à Slides</dc:creator>
  <cp:lastModifiedBy>JAGUENEAU Camille</cp:lastModifiedBy>
  <cp:revision>1</cp:revision>
  <dcterms:created xsi:type="dcterms:W3CDTF">2019-04-19T13:14:00Z</dcterms:created>
  <dcterms:modified xsi:type="dcterms:W3CDTF">2026-01-08T14:35:24Z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0x010100A88B2C983E779644966709A101919C40</vt:lpwstr>
  </property>
</Properties>
</file>