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335" r:id="rId6"/>
    <p:sldId id="337" r:id="rId7"/>
    <p:sldId id="339" r:id="rId8"/>
    <p:sldId id="340" r:id="rId9"/>
    <p:sldId id="348" r:id="rId10"/>
    <p:sldId id="347" r:id="rId11"/>
    <p:sldId id="346" r:id="rId12"/>
    <p:sldId id="344" r:id="rId13"/>
    <p:sldId id="345" r:id="rId14"/>
  </p:sldIdLst>
  <p:sldSz cx="12192000" cy="6858000"/>
  <p:notesSz cx="6858000" cy="9144000"/>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ices" id="{5F7B6C2F-210F-4E88-AD7E-FF0200FB692A}">
          <p14:sldIdLst/>
        </p14:section>
        <p14:section name="Masque" id="{3B01C80A-E96F-4AEC-9BC9-1065AA8A2F1B}">
          <p14:sldIdLst>
            <p14:sldId id="256"/>
            <p14:sldId id="335"/>
            <p14:sldId id="337"/>
            <p14:sldId id="339"/>
            <p14:sldId id="340"/>
            <p14:sldId id="348"/>
            <p14:sldId id="347"/>
            <p14:sldId id="346"/>
            <p14:sldId id="344"/>
            <p14:sldId id="345"/>
          </p14:sldIdLst>
        </p14:section>
        <p14:section name="Toolbox" id="{8A9D7907-B5BB-4C74-9F3D-856E35F28D32}">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ACC8F-0868-7616-10DA-36E1F1BA5CE0}" name="ROUSSEAU Cloe" initials="RC" userId="S::cloe.rousseau@maif.fr::bb2fff31-2bd6-413e-8080-40e991d061a8" providerId="AD"/>
  <p188:author id="{FF3458CB-2260-987B-64A5-3204050AA33A}" name="JAGUENEAU Camille" initials="CJ" userId="S::camille.jagueneau@maif.fr::6aa3b461-3e43-4295-99ec-6acc87e34f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1DB"/>
    <a:srgbClr val="515F6F"/>
    <a:srgbClr val="FBBA00"/>
    <a:srgbClr val="FFFFFF"/>
    <a:srgbClr val="FFB296"/>
    <a:srgbClr val="EE7126"/>
    <a:srgbClr val="BAB350"/>
    <a:srgbClr val="E42229"/>
    <a:srgbClr val="F4AC92"/>
    <a:srgbClr val="FC0D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01" autoAdjust="0"/>
  </p:normalViewPr>
  <p:slideViewPr>
    <p:cSldViewPr snapToGrid="0">
      <p:cViewPr varScale="1">
        <p:scale>
          <a:sx n="78" d="100"/>
          <a:sy n="78" d="100"/>
        </p:scale>
        <p:origin x="941" y="62"/>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11082"/>
    </p:cViewPr>
  </p:sorterViewPr>
  <p:notesViewPr>
    <p:cSldViewPr snapToGrid="0">
      <p:cViewPr>
        <p:scale>
          <a:sx n="75" d="100"/>
          <a:sy n="75" d="100"/>
        </p:scale>
        <p:origin x="112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SSEAU Cloe" userId="bb2fff31-2bd6-413e-8080-40e991d061a8" providerId="ADAL" clId="{EE78EBF2-43B9-454E-B61B-9877FC8B621F}"/>
    <pc:docChg chg="modSld">
      <pc:chgData name="ROUSSEAU Cloe" userId="bb2fff31-2bd6-413e-8080-40e991d061a8" providerId="ADAL" clId="{EE78EBF2-43B9-454E-B61B-9877FC8B621F}" dt="2026-01-08T11:22:40.697" v="66" actId="6549"/>
      <pc:docMkLst>
        <pc:docMk/>
      </pc:docMkLst>
      <pc:sldChg chg="modSp mod">
        <pc:chgData name="ROUSSEAU Cloe" userId="bb2fff31-2bd6-413e-8080-40e991d061a8" providerId="ADAL" clId="{EE78EBF2-43B9-454E-B61B-9877FC8B621F}" dt="2026-01-08T11:22:40.697" v="66" actId="6549"/>
        <pc:sldMkLst>
          <pc:docMk/>
          <pc:sldMk cId="467256416" sldId="335"/>
        </pc:sldMkLst>
        <pc:spChg chg="mod">
          <ac:chgData name="ROUSSEAU Cloe" userId="bb2fff31-2bd6-413e-8080-40e991d061a8" providerId="ADAL" clId="{EE78EBF2-43B9-454E-B61B-9877FC8B621F}" dt="2026-01-08T11:22:40.697" v="66" actId="6549"/>
          <ac:spMkLst>
            <pc:docMk/>
            <pc:sldMk cId="467256416" sldId="335"/>
            <ac:spMk id="6" creationId="{7D35A0EE-66C6-5B1C-3CF0-BF62F076993C}"/>
          </ac:spMkLst>
        </pc:spChg>
      </pc:sldChg>
    </pc:docChg>
  </pc:docChgLst>
  <pc:docChgLst>
    <pc:chgData name="JAGUENEAU Camille" userId="6aa3b461-3e43-4295-99ec-6acc87e34f12" providerId="ADAL" clId="{6D50D9C4-F1B8-4EC1-BEFF-8A609EE490A0}"/>
    <pc:docChg chg="custSel modSld">
      <pc:chgData name="JAGUENEAU Camille" userId="6aa3b461-3e43-4295-99ec-6acc87e34f12" providerId="ADAL" clId="{6D50D9C4-F1B8-4EC1-BEFF-8A609EE490A0}" dt="2026-01-08T14:34:16.353" v="17" actId="478"/>
      <pc:docMkLst>
        <pc:docMk/>
      </pc:docMkLst>
      <pc:sldChg chg="delSp mod">
        <pc:chgData name="JAGUENEAU Camille" userId="6aa3b461-3e43-4295-99ec-6acc87e34f12" providerId="ADAL" clId="{6D50D9C4-F1B8-4EC1-BEFF-8A609EE490A0}" dt="2026-01-08T14:33:46.620" v="0" actId="478"/>
        <pc:sldMkLst>
          <pc:docMk/>
          <pc:sldMk cId="476071961" sldId="256"/>
        </pc:sldMkLst>
        <pc:spChg chg="del">
          <ac:chgData name="JAGUENEAU Camille" userId="6aa3b461-3e43-4295-99ec-6acc87e34f12" providerId="ADAL" clId="{6D50D9C4-F1B8-4EC1-BEFF-8A609EE490A0}" dt="2026-01-08T14:33:46.620" v="0" actId="478"/>
          <ac:spMkLst>
            <pc:docMk/>
            <pc:sldMk cId="476071961" sldId="256"/>
            <ac:spMk id="6" creationId="{3BE1C8ED-17B5-9D1E-7771-98075B6F8121}"/>
          </ac:spMkLst>
        </pc:spChg>
      </pc:sldChg>
      <pc:sldChg chg="delSp mod">
        <pc:chgData name="JAGUENEAU Camille" userId="6aa3b461-3e43-4295-99ec-6acc87e34f12" providerId="ADAL" clId="{6D50D9C4-F1B8-4EC1-BEFF-8A609EE490A0}" dt="2026-01-08T14:33:50.983" v="2" actId="478"/>
        <pc:sldMkLst>
          <pc:docMk/>
          <pc:sldMk cId="467256416" sldId="335"/>
        </pc:sldMkLst>
        <pc:spChg chg="del">
          <ac:chgData name="JAGUENEAU Camille" userId="6aa3b461-3e43-4295-99ec-6acc87e34f12" providerId="ADAL" clId="{6D50D9C4-F1B8-4EC1-BEFF-8A609EE490A0}" dt="2026-01-08T14:33:49.901" v="1" actId="478"/>
          <ac:spMkLst>
            <pc:docMk/>
            <pc:sldMk cId="467256416" sldId="335"/>
            <ac:spMk id="2" creationId="{17690BE5-3D66-2197-368B-7FCF1E2C7457}"/>
          </ac:spMkLst>
        </pc:spChg>
        <pc:spChg chg="del">
          <ac:chgData name="JAGUENEAU Camille" userId="6aa3b461-3e43-4295-99ec-6acc87e34f12" providerId="ADAL" clId="{6D50D9C4-F1B8-4EC1-BEFF-8A609EE490A0}" dt="2026-01-08T14:33:50.983" v="2" actId="478"/>
          <ac:spMkLst>
            <pc:docMk/>
            <pc:sldMk cId="467256416" sldId="335"/>
            <ac:spMk id="3" creationId="{5ECD0836-9393-9B8E-1830-E2670512B4E8}"/>
          </ac:spMkLst>
        </pc:spChg>
      </pc:sldChg>
      <pc:sldChg chg="delSp mod">
        <pc:chgData name="JAGUENEAU Camille" userId="6aa3b461-3e43-4295-99ec-6acc87e34f12" providerId="ADAL" clId="{6D50D9C4-F1B8-4EC1-BEFF-8A609EE490A0}" dt="2026-01-08T14:33:54.535" v="4" actId="478"/>
        <pc:sldMkLst>
          <pc:docMk/>
          <pc:sldMk cId="1188779353" sldId="337"/>
        </pc:sldMkLst>
        <pc:spChg chg="del">
          <ac:chgData name="JAGUENEAU Camille" userId="6aa3b461-3e43-4295-99ec-6acc87e34f12" providerId="ADAL" clId="{6D50D9C4-F1B8-4EC1-BEFF-8A609EE490A0}" dt="2026-01-08T14:33:52.914" v="3" actId="478"/>
          <ac:spMkLst>
            <pc:docMk/>
            <pc:sldMk cId="1188779353" sldId="337"/>
            <ac:spMk id="2" creationId="{66EA069A-22FC-0F25-1E53-0AD2F0B6E978}"/>
          </ac:spMkLst>
        </pc:spChg>
        <pc:spChg chg="del">
          <ac:chgData name="JAGUENEAU Camille" userId="6aa3b461-3e43-4295-99ec-6acc87e34f12" providerId="ADAL" clId="{6D50D9C4-F1B8-4EC1-BEFF-8A609EE490A0}" dt="2026-01-08T14:33:54.535" v="4" actId="478"/>
          <ac:spMkLst>
            <pc:docMk/>
            <pc:sldMk cId="1188779353" sldId="337"/>
            <ac:spMk id="3" creationId="{459ABF9A-CBDA-561C-156E-6360A2B0F1D2}"/>
          </ac:spMkLst>
        </pc:spChg>
      </pc:sldChg>
      <pc:sldChg chg="delSp mod">
        <pc:chgData name="JAGUENEAU Camille" userId="6aa3b461-3e43-4295-99ec-6acc87e34f12" providerId="ADAL" clId="{6D50D9C4-F1B8-4EC1-BEFF-8A609EE490A0}" dt="2026-01-08T14:33:58.978" v="6" actId="478"/>
        <pc:sldMkLst>
          <pc:docMk/>
          <pc:sldMk cId="2803372568" sldId="339"/>
        </pc:sldMkLst>
        <pc:spChg chg="del">
          <ac:chgData name="JAGUENEAU Camille" userId="6aa3b461-3e43-4295-99ec-6acc87e34f12" providerId="ADAL" clId="{6D50D9C4-F1B8-4EC1-BEFF-8A609EE490A0}" dt="2026-01-08T14:33:56.026" v="5" actId="478"/>
          <ac:spMkLst>
            <pc:docMk/>
            <pc:sldMk cId="2803372568" sldId="339"/>
            <ac:spMk id="2" creationId="{9E588B98-9EDF-5053-7AE9-202E52E3127E}"/>
          </ac:spMkLst>
        </pc:spChg>
        <pc:spChg chg="del">
          <ac:chgData name="JAGUENEAU Camille" userId="6aa3b461-3e43-4295-99ec-6acc87e34f12" providerId="ADAL" clId="{6D50D9C4-F1B8-4EC1-BEFF-8A609EE490A0}" dt="2026-01-08T14:33:58.978" v="6" actId="478"/>
          <ac:spMkLst>
            <pc:docMk/>
            <pc:sldMk cId="2803372568" sldId="339"/>
            <ac:spMk id="3" creationId="{C6185478-0B2B-4B6A-472B-D74B0BAE653D}"/>
          </ac:spMkLst>
        </pc:spChg>
      </pc:sldChg>
      <pc:sldChg chg="delSp mod">
        <pc:chgData name="JAGUENEAU Camille" userId="6aa3b461-3e43-4295-99ec-6acc87e34f12" providerId="ADAL" clId="{6D50D9C4-F1B8-4EC1-BEFF-8A609EE490A0}" dt="2026-01-08T14:34:03.830" v="8" actId="478"/>
        <pc:sldMkLst>
          <pc:docMk/>
          <pc:sldMk cId="3620326229" sldId="340"/>
        </pc:sldMkLst>
        <pc:spChg chg="del">
          <ac:chgData name="JAGUENEAU Camille" userId="6aa3b461-3e43-4295-99ec-6acc87e34f12" providerId="ADAL" clId="{6D50D9C4-F1B8-4EC1-BEFF-8A609EE490A0}" dt="2026-01-08T14:34:03.830" v="8" actId="478"/>
          <ac:spMkLst>
            <pc:docMk/>
            <pc:sldMk cId="3620326229" sldId="340"/>
            <ac:spMk id="2" creationId="{B328D543-543E-BE91-37D0-A4AC603A9F28}"/>
          </ac:spMkLst>
        </pc:spChg>
        <pc:spChg chg="del">
          <ac:chgData name="JAGUENEAU Camille" userId="6aa3b461-3e43-4295-99ec-6acc87e34f12" providerId="ADAL" clId="{6D50D9C4-F1B8-4EC1-BEFF-8A609EE490A0}" dt="2026-01-08T14:34:02.785" v="7" actId="478"/>
          <ac:spMkLst>
            <pc:docMk/>
            <pc:sldMk cId="3620326229" sldId="340"/>
            <ac:spMk id="3" creationId="{451112BF-7F01-928B-7EE2-5938FEABB9E6}"/>
          </ac:spMkLst>
        </pc:spChg>
      </pc:sldChg>
      <pc:sldChg chg="delSp mod">
        <pc:chgData name="JAGUENEAU Camille" userId="6aa3b461-3e43-4295-99ec-6acc87e34f12" providerId="ADAL" clId="{6D50D9C4-F1B8-4EC1-BEFF-8A609EE490A0}" dt="2026-01-08T14:34:14.804" v="16" actId="478"/>
        <pc:sldMkLst>
          <pc:docMk/>
          <pc:sldMk cId="1488590979" sldId="344"/>
        </pc:sldMkLst>
        <pc:spChg chg="del">
          <ac:chgData name="JAGUENEAU Camille" userId="6aa3b461-3e43-4295-99ec-6acc87e34f12" providerId="ADAL" clId="{6D50D9C4-F1B8-4EC1-BEFF-8A609EE490A0}" dt="2026-01-08T14:34:13.753" v="15" actId="478"/>
          <ac:spMkLst>
            <pc:docMk/>
            <pc:sldMk cId="1488590979" sldId="344"/>
            <ac:spMk id="2" creationId="{6C1E2221-580B-A58C-56BF-FE752C0A3673}"/>
          </ac:spMkLst>
        </pc:spChg>
        <pc:spChg chg="del">
          <ac:chgData name="JAGUENEAU Camille" userId="6aa3b461-3e43-4295-99ec-6acc87e34f12" providerId="ADAL" clId="{6D50D9C4-F1B8-4EC1-BEFF-8A609EE490A0}" dt="2026-01-08T14:34:14.804" v="16" actId="478"/>
          <ac:spMkLst>
            <pc:docMk/>
            <pc:sldMk cId="1488590979" sldId="344"/>
            <ac:spMk id="3" creationId="{D69117B5-04DA-26C1-A236-FABE36615F8A}"/>
          </ac:spMkLst>
        </pc:spChg>
      </pc:sldChg>
      <pc:sldChg chg="delSp mod">
        <pc:chgData name="JAGUENEAU Camille" userId="6aa3b461-3e43-4295-99ec-6acc87e34f12" providerId="ADAL" clId="{6D50D9C4-F1B8-4EC1-BEFF-8A609EE490A0}" dt="2026-01-08T14:34:16.353" v="17" actId="478"/>
        <pc:sldMkLst>
          <pc:docMk/>
          <pc:sldMk cId="2579803988" sldId="345"/>
        </pc:sldMkLst>
        <pc:spChg chg="del">
          <ac:chgData name="JAGUENEAU Camille" userId="6aa3b461-3e43-4295-99ec-6acc87e34f12" providerId="ADAL" clId="{6D50D9C4-F1B8-4EC1-BEFF-8A609EE490A0}" dt="2026-01-08T14:34:16.353" v="17" actId="478"/>
          <ac:spMkLst>
            <pc:docMk/>
            <pc:sldMk cId="2579803988" sldId="345"/>
            <ac:spMk id="2" creationId="{CBDB2E16-E9A6-6567-0FCE-982145F55F36}"/>
          </ac:spMkLst>
        </pc:spChg>
      </pc:sldChg>
      <pc:sldChg chg="delSp mod">
        <pc:chgData name="JAGUENEAU Camille" userId="6aa3b461-3e43-4295-99ec-6acc87e34f12" providerId="ADAL" clId="{6D50D9C4-F1B8-4EC1-BEFF-8A609EE490A0}" dt="2026-01-08T14:34:12.178" v="14" actId="478"/>
        <pc:sldMkLst>
          <pc:docMk/>
          <pc:sldMk cId="622985016" sldId="346"/>
        </pc:sldMkLst>
        <pc:spChg chg="del">
          <ac:chgData name="JAGUENEAU Camille" userId="6aa3b461-3e43-4295-99ec-6acc87e34f12" providerId="ADAL" clId="{6D50D9C4-F1B8-4EC1-BEFF-8A609EE490A0}" dt="2026-01-08T14:34:11.195" v="13" actId="478"/>
          <ac:spMkLst>
            <pc:docMk/>
            <pc:sldMk cId="622985016" sldId="346"/>
            <ac:spMk id="2" creationId="{526EF265-6942-C297-B88A-0419DB19A6F9}"/>
          </ac:spMkLst>
        </pc:spChg>
        <pc:spChg chg="del">
          <ac:chgData name="JAGUENEAU Camille" userId="6aa3b461-3e43-4295-99ec-6acc87e34f12" providerId="ADAL" clId="{6D50D9C4-F1B8-4EC1-BEFF-8A609EE490A0}" dt="2026-01-08T14:34:12.178" v="14" actId="478"/>
          <ac:spMkLst>
            <pc:docMk/>
            <pc:sldMk cId="622985016" sldId="346"/>
            <ac:spMk id="3" creationId="{BC1AD527-0EC7-E9B0-7CB2-90AC99A05DA5}"/>
          </ac:spMkLst>
        </pc:spChg>
      </pc:sldChg>
      <pc:sldChg chg="delSp mod">
        <pc:chgData name="JAGUENEAU Camille" userId="6aa3b461-3e43-4295-99ec-6acc87e34f12" providerId="ADAL" clId="{6D50D9C4-F1B8-4EC1-BEFF-8A609EE490A0}" dt="2026-01-08T14:34:09.538" v="12" actId="478"/>
        <pc:sldMkLst>
          <pc:docMk/>
          <pc:sldMk cId="53906502" sldId="347"/>
        </pc:sldMkLst>
        <pc:spChg chg="del">
          <ac:chgData name="JAGUENEAU Camille" userId="6aa3b461-3e43-4295-99ec-6acc87e34f12" providerId="ADAL" clId="{6D50D9C4-F1B8-4EC1-BEFF-8A609EE490A0}" dt="2026-01-08T14:34:08.389" v="11" actId="478"/>
          <ac:spMkLst>
            <pc:docMk/>
            <pc:sldMk cId="53906502" sldId="347"/>
            <ac:spMk id="2" creationId="{B8C712BC-6303-4F61-3473-E251F3DA8BDA}"/>
          </ac:spMkLst>
        </pc:spChg>
        <pc:spChg chg="del">
          <ac:chgData name="JAGUENEAU Camille" userId="6aa3b461-3e43-4295-99ec-6acc87e34f12" providerId="ADAL" clId="{6D50D9C4-F1B8-4EC1-BEFF-8A609EE490A0}" dt="2026-01-08T14:34:09.538" v="12" actId="478"/>
          <ac:spMkLst>
            <pc:docMk/>
            <pc:sldMk cId="53906502" sldId="347"/>
            <ac:spMk id="3" creationId="{5D95BEC9-0701-D48C-D107-6B28E94E657F}"/>
          </ac:spMkLst>
        </pc:spChg>
      </pc:sldChg>
      <pc:sldChg chg="delSp mod">
        <pc:chgData name="JAGUENEAU Camille" userId="6aa3b461-3e43-4295-99ec-6acc87e34f12" providerId="ADAL" clId="{6D50D9C4-F1B8-4EC1-BEFF-8A609EE490A0}" dt="2026-01-08T14:34:06.737" v="10" actId="478"/>
        <pc:sldMkLst>
          <pc:docMk/>
          <pc:sldMk cId="1742198447" sldId="348"/>
        </pc:sldMkLst>
        <pc:spChg chg="del">
          <ac:chgData name="JAGUENEAU Camille" userId="6aa3b461-3e43-4295-99ec-6acc87e34f12" providerId="ADAL" clId="{6D50D9C4-F1B8-4EC1-BEFF-8A609EE490A0}" dt="2026-01-08T14:34:05.467" v="9" actId="478"/>
          <ac:spMkLst>
            <pc:docMk/>
            <pc:sldMk cId="1742198447" sldId="348"/>
            <ac:spMk id="2" creationId="{744EAA4F-127B-470F-CAB0-5FEBC60EF13F}"/>
          </ac:spMkLst>
        </pc:spChg>
        <pc:spChg chg="del">
          <ac:chgData name="JAGUENEAU Camille" userId="6aa3b461-3e43-4295-99ec-6acc87e34f12" providerId="ADAL" clId="{6D50D9C4-F1B8-4EC1-BEFF-8A609EE490A0}" dt="2026-01-08T14:34:06.737" v="10" actId="478"/>
          <ac:spMkLst>
            <pc:docMk/>
            <pc:sldMk cId="1742198447" sldId="348"/>
            <ac:spMk id="3" creationId="{1C499FAD-1DD3-247C-7C5E-4D2B288CB0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603F1C8-36AB-429F-ACEE-E85CE8C76E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DFB008-5D76-41D5-A540-B4749418B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4BB5A7-0DAF-4412-9DFE-12ED7EB1BA59}" type="slidenum">
              <a:rPr lang="fr-FR" smtClean="0"/>
              <a:t>‹N°›</a:t>
            </a:fld>
            <a:endParaRPr lang="fr-FR"/>
          </a:p>
        </p:txBody>
      </p:sp>
      <p:grpSp>
        <p:nvGrpSpPr>
          <p:cNvPr id="6" name="Group 4">
            <a:extLst>
              <a:ext uri="{FF2B5EF4-FFF2-40B4-BE49-F238E27FC236}">
                <a16:creationId xmlns:a16="http://schemas.microsoft.com/office/drawing/2014/main" id="{A669C475-3C39-431F-A56F-ED0A6338C2FD}"/>
              </a:ext>
            </a:extLst>
          </p:cNvPr>
          <p:cNvGrpSpPr>
            <a:grpSpLocks noChangeAspect="1"/>
          </p:cNvGrpSpPr>
          <p:nvPr/>
        </p:nvGrpSpPr>
        <p:grpSpPr bwMode="gray">
          <a:xfrm>
            <a:off x="3039254" y="227269"/>
            <a:ext cx="777906" cy="610932"/>
            <a:chOff x="2652" y="1228"/>
            <a:chExt cx="2376" cy="1866"/>
          </a:xfrm>
        </p:grpSpPr>
        <p:sp>
          <p:nvSpPr>
            <p:cNvPr id="7" name="Freeform 5">
              <a:extLst>
                <a:ext uri="{FF2B5EF4-FFF2-40B4-BE49-F238E27FC236}">
                  <a16:creationId xmlns:a16="http://schemas.microsoft.com/office/drawing/2014/main" id="{36C8491A-466B-4AC7-8F09-FE9183D6B371}"/>
                </a:ext>
              </a:extLst>
            </p:cNvPr>
            <p:cNvSpPr>
              <a:spLocks/>
            </p:cNvSpPr>
            <p:nvPr userDrawn="1"/>
          </p:nvSpPr>
          <p:spPr bwMode="gray">
            <a:xfrm>
              <a:off x="2652" y="1228"/>
              <a:ext cx="2376" cy="1866"/>
            </a:xfrm>
            <a:custGeom>
              <a:avLst/>
              <a:gdLst>
                <a:gd name="T0" fmla="*/ 2376 w 2376"/>
                <a:gd name="T1" fmla="*/ 1866 h 1866"/>
                <a:gd name="T2" fmla="*/ 1699 w 2376"/>
                <a:gd name="T3" fmla="*/ 0 h 1866"/>
                <a:gd name="T4" fmla="*/ 0 w 2376"/>
                <a:gd name="T5" fmla="*/ 1532 h 1866"/>
                <a:gd name="T6" fmla="*/ 2376 w 2376"/>
                <a:gd name="T7" fmla="*/ 1866 h 1866"/>
              </a:gdLst>
              <a:ahLst/>
              <a:cxnLst>
                <a:cxn ang="0">
                  <a:pos x="T0" y="T1"/>
                </a:cxn>
                <a:cxn ang="0">
                  <a:pos x="T2" y="T3"/>
                </a:cxn>
                <a:cxn ang="0">
                  <a:pos x="T4" y="T5"/>
                </a:cxn>
                <a:cxn ang="0">
                  <a:pos x="T6" y="T7"/>
                </a:cxn>
              </a:cxnLst>
              <a:rect l="0" t="0" r="r" b="b"/>
              <a:pathLst>
                <a:path w="2376" h="1866">
                  <a:moveTo>
                    <a:pt x="2376" y="1866"/>
                  </a:moveTo>
                  <a:lnTo>
                    <a:pt x="1699" y="0"/>
                  </a:lnTo>
                  <a:lnTo>
                    <a:pt x="0" y="1532"/>
                  </a:lnTo>
                  <a:lnTo>
                    <a:pt x="2376" y="1866"/>
                  </a:lnTo>
                  <a:close/>
                </a:path>
              </a:pathLst>
            </a:custGeom>
            <a:solidFill>
              <a:srgbClr val="FC0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6">
              <a:extLst>
                <a:ext uri="{FF2B5EF4-FFF2-40B4-BE49-F238E27FC236}">
                  <a16:creationId xmlns:a16="http://schemas.microsoft.com/office/drawing/2014/main" id="{C779A420-1D5A-40AA-877B-0A6263564DDE}"/>
                </a:ext>
              </a:extLst>
            </p:cNvPr>
            <p:cNvSpPr>
              <a:spLocks noChangeArrowheads="1"/>
            </p:cNvSpPr>
            <p:nvPr userDrawn="1"/>
          </p:nvSpPr>
          <p:spPr bwMode="gray">
            <a:xfrm>
              <a:off x="4207" y="2162"/>
              <a:ext cx="136" cy="4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A4BA3090-ECA6-49BD-81ED-8D35F3387DE9}"/>
                </a:ext>
              </a:extLst>
            </p:cNvPr>
            <p:cNvSpPr>
              <a:spLocks noEditPoints="1"/>
            </p:cNvSpPr>
            <p:nvPr userDrawn="1"/>
          </p:nvSpPr>
          <p:spPr bwMode="gray">
            <a:xfrm>
              <a:off x="3704" y="2162"/>
              <a:ext cx="482" cy="466"/>
            </a:xfrm>
            <a:custGeom>
              <a:avLst/>
              <a:gdLst>
                <a:gd name="T0" fmla="*/ 201 w 482"/>
                <a:gd name="T1" fmla="*/ 281 h 466"/>
                <a:gd name="T2" fmla="*/ 241 w 482"/>
                <a:gd name="T3" fmla="*/ 132 h 466"/>
                <a:gd name="T4" fmla="*/ 283 w 482"/>
                <a:gd name="T5" fmla="*/ 281 h 466"/>
                <a:gd name="T6" fmla="*/ 201 w 482"/>
                <a:gd name="T7" fmla="*/ 281 h 466"/>
                <a:gd name="T8" fmla="*/ 167 w 482"/>
                <a:gd name="T9" fmla="*/ 0 h 466"/>
                <a:gd name="T10" fmla="*/ 0 w 482"/>
                <a:gd name="T11" fmla="*/ 466 h 466"/>
                <a:gd name="T12" fmla="*/ 151 w 482"/>
                <a:gd name="T13" fmla="*/ 466 h 466"/>
                <a:gd name="T14" fmla="*/ 176 w 482"/>
                <a:gd name="T15" fmla="*/ 388 h 466"/>
                <a:gd name="T16" fmla="*/ 306 w 482"/>
                <a:gd name="T17" fmla="*/ 388 h 466"/>
                <a:gd name="T18" fmla="*/ 331 w 482"/>
                <a:gd name="T19" fmla="*/ 466 h 466"/>
                <a:gd name="T20" fmla="*/ 482 w 482"/>
                <a:gd name="T21" fmla="*/ 466 h 466"/>
                <a:gd name="T22" fmla="*/ 314 w 482"/>
                <a:gd name="T23" fmla="*/ 0 h 466"/>
                <a:gd name="T24" fmla="*/ 167 w 482"/>
                <a:gd name="T2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466">
                  <a:moveTo>
                    <a:pt x="201" y="281"/>
                  </a:moveTo>
                  <a:lnTo>
                    <a:pt x="241" y="132"/>
                  </a:lnTo>
                  <a:lnTo>
                    <a:pt x="283" y="281"/>
                  </a:lnTo>
                  <a:lnTo>
                    <a:pt x="201" y="281"/>
                  </a:lnTo>
                  <a:close/>
                  <a:moveTo>
                    <a:pt x="167" y="0"/>
                  </a:moveTo>
                  <a:lnTo>
                    <a:pt x="0" y="466"/>
                  </a:lnTo>
                  <a:lnTo>
                    <a:pt x="151" y="466"/>
                  </a:lnTo>
                  <a:lnTo>
                    <a:pt x="176" y="388"/>
                  </a:lnTo>
                  <a:lnTo>
                    <a:pt x="306" y="388"/>
                  </a:lnTo>
                  <a:lnTo>
                    <a:pt x="331" y="466"/>
                  </a:lnTo>
                  <a:lnTo>
                    <a:pt x="482" y="466"/>
                  </a:lnTo>
                  <a:lnTo>
                    <a:pt x="314" y="0"/>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13E3CEE-A5F6-4B31-A982-BA5B2473ADA8}"/>
                </a:ext>
              </a:extLst>
            </p:cNvPr>
            <p:cNvSpPr>
              <a:spLocks/>
            </p:cNvSpPr>
            <p:nvPr userDrawn="1"/>
          </p:nvSpPr>
          <p:spPr bwMode="gray">
            <a:xfrm>
              <a:off x="3155" y="2162"/>
              <a:ext cx="528" cy="466"/>
            </a:xfrm>
            <a:custGeom>
              <a:avLst/>
              <a:gdLst>
                <a:gd name="T0" fmla="*/ 0 w 528"/>
                <a:gd name="T1" fmla="*/ 466 h 466"/>
                <a:gd name="T2" fmla="*/ 132 w 528"/>
                <a:gd name="T3" fmla="*/ 466 h 466"/>
                <a:gd name="T4" fmla="*/ 132 w 528"/>
                <a:gd name="T5" fmla="*/ 204 h 466"/>
                <a:gd name="T6" fmla="*/ 222 w 528"/>
                <a:gd name="T7" fmla="*/ 395 h 466"/>
                <a:gd name="T8" fmla="*/ 308 w 528"/>
                <a:gd name="T9" fmla="*/ 395 h 466"/>
                <a:gd name="T10" fmla="*/ 396 w 528"/>
                <a:gd name="T11" fmla="*/ 204 h 466"/>
                <a:gd name="T12" fmla="*/ 396 w 528"/>
                <a:gd name="T13" fmla="*/ 466 h 466"/>
                <a:gd name="T14" fmla="*/ 528 w 528"/>
                <a:gd name="T15" fmla="*/ 466 h 466"/>
                <a:gd name="T16" fmla="*/ 528 w 528"/>
                <a:gd name="T17" fmla="*/ 0 h 466"/>
                <a:gd name="T18" fmla="*/ 371 w 528"/>
                <a:gd name="T19" fmla="*/ 0 h 466"/>
                <a:gd name="T20" fmla="*/ 266 w 528"/>
                <a:gd name="T21" fmla="*/ 227 h 466"/>
                <a:gd name="T22" fmla="*/ 161 w 528"/>
                <a:gd name="T23" fmla="*/ 0 h 466"/>
                <a:gd name="T24" fmla="*/ 0 w 528"/>
                <a:gd name="T25" fmla="*/ 0 h 466"/>
                <a:gd name="T26" fmla="*/ 0 w 528"/>
                <a:gd name="T2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466">
                  <a:moveTo>
                    <a:pt x="0" y="466"/>
                  </a:moveTo>
                  <a:lnTo>
                    <a:pt x="132" y="466"/>
                  </a:lnTo>
                  <a:lnTo>
                    <a:pt x="132" y="204"/>
                  </a:lnTo>
                  <a:lnTo>
                    <a:pt x="222" y="395"/>
                  </a:lnTo>
                  <a:lnTo>
                    <a:pt x="308" y="395"/>
                  </a:lnTo>
                  <a:lnTo>
                    <a:pt x="396" y="204"/>
                  </a:lnTo>
                  <a:lnTo>
                    <a:pt x="396" y="466"/>
                  </a:lnTo>
                  <a:lnTo>
                    <a:pt x="528" y="466"/>
                  </a:lnTo>
                  <a:lnTo>
                    <a:pt x="528" y="0"/>
                  </a:lnTo>
                  <a:lnTo>
                    <a:pt x="371" y="0"/>
                  </a:lnTo>
                  <a:lnTo>
                    <a:pt x="266" y="227"/>
                  </a:lnTo>
                  <a:lnTo>
                    <a:pt x="161" y="0"/>
                  </a:lnTo>
                  <a:lnTo>
                    <a:pt x="0" y="0"/>
                  </a:lnTo>
                  <a:lnTo>
                    <a:pt x="0" y="4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77698464-E413-4176-A9BD-EC338A70C1B4}"/>
                </a:ext>
              </a:extLst>
            </p:cNvPr>
            <p:cNvSpPr>
              <a:spLocks/>
            </p:cNvSpPr>
            <p:nvPr userDrawn="1"/>
          </p:nvSpPr>
          <p:spPr bwMode="gray">
            <a:xfrm>
              <a:off x="4393" y="2162"/>
              <a:ext cx="354" cy="466"/>
            </a:xfrm>
            <a:custGeom>
              <a:avLst/>
              <a:gdLst>
                <a:gd name="T0" fmla="*/ 0 w 354"/>
                <a:gd name="T1" fmla="*/ 0 h 466"/>
                <a:gd name="T2" fmla="*/ 0 w 354"/>
                <a:gd name="T3" fmla="*/ 466 h 466"/>
                <a:gd name="T4" fmla="*/ 136 w 354"/>
                <a:gd name="T5" fmla="*/ 466 h 466"/>
                <a:gd name="T6" fmla="*/ 136 w 354"/>
                <a:gd name="T7" fmla="*/ 288 h 466"/>
                <a:gd name="T8" fmla="*/ 306 w 354"/>
                <a:gd name="T9" fmla="*/ 288 h 466"/>
                <a:gd name="T10" fmla="*/ 325 w 354"/>
                <a:gd name="T11" fmla="*/ 176 h 466"/>
                <a:gd name="T12" fmla="*/ 136 w 354"/>
                <a:gd name="T13" fmla="*/ 176 h 466"/>
                <a:gd name="T14" fmla="*/ 136 w 354"/>
                <a:gd name="T15" fmla="*/ 109 h 466"/>
                <a:gd name="T16" fmla="*/ 337 w 354"/>
                <a:gd name="T17" fmla="*/ 109 h 466"/>
                <a:gd name="T18" fmla="*/ 354 w 354"/>
                <a:gd name="T19" fmla="*/ 0 h 466"/>
                <a:gd name="T20" fmla="*/ 0 w 354"/>
                <a:gd name="T2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 h="466">
                  <a:moveTo>
                    <a:pt x="0" y="0"/>
                  </a:moveTo>
                  <a:lnTo>
                    <a:pt x="0" y="466"/>
                  </a:lnTo>
                  <a:lnTo>
                    <a:pt x="136" y="466"/>
                  </a:lnTo>
                  <a:lnTo>
                    <a:pt x="136" y="288"/>
                  </a:lnTo>
                  <a:lnTo>
                    <a:pt x="306" y="288"/>
                  </a:lnTo>
                  <a:lnTo>
                    <a:pt x="325" y="176"/>
                  </a:lnTo>
                  <a:lnTo>
                    <a:pt x="136" y="176"/>
                  </a:lnTo>
                  <a:lnTo>
                    <a:pt x="136" y="109"/>
                  </a:lnTo>
                  <a:lnTo>
                    <a:pt x="337" y="109"/>
                  </a:lnTo>
                  <a:lnTo>
                    <a:pt x="3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22285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82B1C-9086-4348-8E70-29E40E32550A}" type="slidenum">
              <a:rPr lang="fr-FR" smtClean="0"/>
              <a:t>‹N°›</a:t>
            </a:fld>
            <a:endParaRPr lang="fr-FR"/>
          </a:p>
        </p:txBody>
      </p:sp>
      <p:grpSp>
        <p:nvGrpSpPr>
          <p:cNvPr id="8" name="Group 4">
            <a:extLst>
              <a:ext uri="{FF2B5EF4-FFF2-40B4-BE49-F238E27FC236}">
                <a16:creationId xmlns:a16="http://schemas.microsoft.com/office/drawing/2014/main" id="{1D01B6C6-F0DF-40E6-95BC-84556B3F7D77}"/>
              </a:ext>
            </a:extLst>
          </p:cNvPr>
          <p:cNvGrpSpPr>
            <a:grpSpLocks noChangeAspect="1"/>
          </p:cNvGrpSpPr>
          <p:nvPr/>
        </p:nvGrpSpPr>
        <p:grpSpPr bwMode="gray">
          <a:xfrm>
            <a:off x="3039254" y="227269"/>
            <a:ext cx="777906" cy="610932"/>
            <a:chOff x="2652" y="1228"/>
            <a:chExt cx="2376" cy="1866"/>
          </a:xfrm>
        </p:grpSpPr>
        <p:sp>
          <p:nvSpPr>
            <p:cNvPr id="9" name="Freeform 5">
              <a:extLst>
                <a:ext uri="{FF2B5EF4-FFF2-40B4-BE49-F238E27FC236}">
                  <a16:creationId xmlns:a16="http://schemas.microsoft.com/office/drawing/2014/main" id="{36F95227-A651-423C-84C5-F4959F06DF6C}"/>
                </a:ext>
              </a:extLst>
            </p:cNvPr>
            <p:cNvSpPr>
              <a:spLocks/>
            </p:cNvSpPr>
            <p:nvPr userDrawn="1"/>
          </p:nvSpPr>
          <p:spPr bwMode="gray">
            <a:xfrm>
              <a:off x="2652" y="1228"/>
              <a:ext cx="2376" cy="1866"/>
            </a:xfrm>
            <a:custGeom>
              <a:avLst/>
              <a:gdLst>
                <a:gd name="T0" fmla="*/ 2376 w 2376"/>
                <a:gd name="T1" fmla="*/ 1866 h 1866"/>
                <a:gd name="T2" fmla="*/ 1699 w 2376"/>
                <a:gd name="T3" fmla="*/ 0 h 1866"/>
                <a:gd name="T4" fmla="*/ 0 w 2376"/>
                <a:gd name="T5" fmla="*/ 1532 h 1866"/>
                <a:gd name="T6" fmla="*/ 2376 w 2376"/>
                <a:gd name="T7" fmla="*/ 1866 h 1866"/>
              </a:gdLst>
              <a:ahLst/>
              <a:cxnLst>
                <a:cxn ang="0">
                  <a:pos x="T0" y="T1"/>
                </a:cxn>
                <a:cxn ang="0">
                  <a:pos x="T2" y="T3"/>
                </a:cxn>
                <a:cxn ang="0">
                  <a:pos x="T4" y="T5"/>
                </a:cxn>
                <a:cxn ang="0">
                  <a:pos x="T6" y="T7"/>
                </a:cxn>
              </a:cxnLst>
              <a:rect l="0" t="0" r="r" b="b"/>
              <a:pathLst>
                <a:path w="2376" h="1866">
                  <a:moveTo>
                    <a:pt x="2376" y="1866"/>
                  </a:moveTo>
                  <a:lnTo>
                    <a:pt x="1699" y="0"/>
                  </a:lnTo>
                  <a:lnTo>
                    <a:pt x="0" y="1532"/>
                  </a:lnTo>
                  <a:lnTo>
                    <a:pt x="2376" y="1866"/>
                  </a:lnTo>
                  <a:close/>
                </a:path>
              </a:pathLst>
            </a:custGeom>
            <a:solidFill>
              <a:srgbClr val="FC0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6">
              <a:extLst>
                <a:ext uri="{FF2B5EF4-FFF2-40B4-BE49-F238E27FC236}">
                  <a16:creationId xmlns:a16="http://schemas.microsoft.com/office/drawing/2014/main" id="{4FE4E2FF-85E1-45A9-9FCF-B34B227B4011}"/>
                </a:ext>
              </a:extLst>
            </p:cNvPr>
            <p:cNvSpPr>
              <a:spLocks noChangeArrowheads="1"/>
            </p:cNvSpPr>
            <p:nvPr userDrawn="1"/>
          </p:nvSpPr>
          <p:spPr bwMode="gray">
            <a:xfrm>
              <a:off x="4207" y="2162"/>
              <a:ext cx="136" cy="4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D4332210-025C-4E4F-91F3-DDC201318BB3}"/>
                </a:ext>
              </a:extLst>
            </p:cNvPr>
            <p:cNvSpPr>
              <a:spLocks noEditPoints="1"/>
            </p:cNvSpPr>
            <p:nvPr userDrawn="1"/>
          </p:nvSpPr>
          <p:spPr bwMode="gray">
            <a:xfrm>
              <a:off x="3704" y="2162"/>
              <a:ext cx="482" cy="466"/>
            </a:xfrm>
            <a:custGeom>
              <a:avLst/>
              <a:gdLst>
                <a:gd name="T0" fmla="*/ 201 w 482"/>
                <a:gd name="T1" fmla="*/ 281 h 466"/>
                <a:gd name="T2" fmla="*/ 241 w 482"/>
                <a:gd name="T3" fmla="*/ 132 h 466"/>
                <a:gd name="T4" fmla="*/ 283 w 482"/>
                <a:gd name="T5" fmla="*/ 281 h 466"/>
                <a:gd name="T6" fmla="*/ 201 w 482"/>
                <a:gd name="T7" fmla="*/ 281 h 466"/>
                <a:gd name="T8" fmla="*/ 167 w 482"/>
                <a:gd name="T9" fmla="*/ 0 h 466"/>
                <a:gd name="T10" fmla="*/ 0 w 482"/>
                <a:gd name="T11" fmla="*/ 466 h 466"/>
                <a:gd name="T12" fmla="*/ 151 w 482"/>
                <a:gd name="T13" fmla="*/ 466 h 466"/>
                <a:gd name="T14" fmla="*/ 176 w 482"/>
                <a:gd name="T15" fmla="*/ 388 h 466"/>
                <a:gd name="T16" fmla="*/ 306 w 482"/>
                <a:gd name="T17" fmla="*/ 388 h 466"/>
                <a:gd name="T18" fmla="*/ 331 w 482"/>
                <a:gd name="T19" fmla="*/ 466 h 466"/>
                <a:gd name="T20" fmla="*/ 482 w 482"/>
                <a:gd name="T21" fmla="*/ 466 h 466"/>
                <a:gd name="T22" fmla="*/ 314 w 482"/>
                <a:gd name="T23" fmla="*/ 0 h 466"/>
                <a:gd name="T24" fmla="*/ 167 w 482"/>
                <a:gd name="T2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466">
                  <a:moveTo>
                    <a:pt x="201" y="281"/>
                  </a:moveTo>
                  <a:lnTo>
                    <a:pt x="241" y="132"/>
                  </a:lnTo>
                  <a:lnTo>
                    <a:pt x="283" y="281"/>
                  </a:lnTo>
                  <a:lnTo>
                    <a:pt x="201" y="281"/>
                  </a:lnTo>
                  <a:close/>
                  <a:moveTo>
                    <a:pt x="167" y="0"/>
                  </a:moveTo>
                  <a:lnTo>
                    <a:pt x="0" y="466"/>
                  </a:lnTo>
                  <a:lnTo>
                    <a:pt x="151" y="466"/>
                  </a:lnTo>
                  <a:lnTo>
                    <a:pt x="176" y="388"/>
                  </a:lnTo>
                  <a:lnTo>
                    <a:pt x="306" y="388"/>
                  </a:lnTo>
                  <a:lnTo>
                    <a:pt x="331" y="466"/>
                  </a:lnTo>
                  <a:lnTo>
                    <a:pt x="482" y="466"/>
                  </a:lnTo>
                  <a:lnTo>
                    <a:pt x="314" y="0"/>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B62EB0C0-E46D-4DB0-BB32-F0E26FFD7906}"/>
                </a:ext>
              </a:extLst>
            </p:cNvPr>
            <p:cNvSpPr>
              <a:spLocks/>
            </p:cNvSpPr>
            <p:nvPr userDrawn="1"/>
          </p:nvSpPr>
          <p:spPr bwMode="gray">
            <a:xfrm>
              <a:off x="3155" y="2162"/>
              <a:ext cx="528" cy="466"/>
            </a:xfrm>
            <a:custGeom>
              <a:avLst/>
              <a:gdLst>
                <a:gd name="T0" fmla="*/ 0 w 528"/>
                <a:gd name="T1" fmla="*/ 466 h 466"/>
                <a:gd name="T2" fmla="*/ 132 w 528"/>
                <a:gd name="T3" fmla="*/ 466 h 466"/>
                <a:gd name="T4" fmla="*/ 132 w 528"/>
                <a:gd name="T5" fmla="*/ 204 h 466"/>
                <a:gd name="T6" fmla="*/ 222 w 528"/>
                <a:gd name="T7" fmla="*/ 395 h 466"/>
                <a:gd name="T8" fmla="*/ 308 w 528"/>
                <a:gd name="T9" fmla="*/ 395 h 466"/>
                <a:gd name="T10" fmla="*/ 396 w 528"/>
                <a:gd name="T11" fmla="*/ 204 h 466"/>
                <a:gd name="T12" fmla="*/ 396 w 528"/>
                <a:gd name="T13" fmla="*/ 466 h 466"/>
                <a:gd name="T14" fmla="*/ 528 w 528"/>
                <a:gd name="T15" fmla="*/ 466 h 466"/>
                <a:gd name="T16" fmla="*/ 528 w 528"/>
                <a:gd name="T17" fmla="*/ 0 h 466"/>
                <a:gd name="T18" fmla="*/ 371 w 528"/>
                <a:gd name="T19" fmla="*/ 0 h 466"/>
                <a:gd name="T20" fmla="*/ 266 w 528"/>
                <a:gd name="T21" fmla="*/ 227 h 466"/>
                <a:gd name="T22" fmla="*/ 161 w 528"/>
                <a:gd name="T23" fmla="*/ 0 h 466"/>
                <a:gd name="T24" fmla="*/ 0 w 528"/>
                <a:gd name="T25" fmla="*/ 0 h 466"/>
                <a:gd name="T26" fmla="*/ 0 w 528"/>
                <a:gd name="T2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466">
                  <a:moveTo>
                    <a:pt x="0" y="466"/>
                  </a:moveTo>
                  <a:lnTo>
                    <a:pt x="132" y="466"/>
                  </a:lnTo>
                  <a:lnTo>
                    <a:pt x="132" y="204"/>
                  </a:lnTo>
                  <a:lnTo>
                    <a:pt x="222" y="395"/>
                  </a:lnTo>
                  <a:lnTo>
                    <a:pt x="308" y="395"/>
                  </a:lnTo>
                  <a:lnTo>
                    <a:pt x="396" y="204"/>
                  </a:lnTo>
                  <a:lnTo>
                    <a:pt x="396" y="466"/>
                  </a:lnTo>
                  <a:lnTo>
                    <a:pt x="528" y="466"/>
                  </a:lnTo>
                  <a:lnTo>
                    <a:pt x="528" y="0"/>
                  </a:lnTo>
                  <a:lnTo>
                    <a:pt x="371" y="0"/>
                  </a:lnTo>
                  <a:lnTo>
                    <a:pt x="266" y="227"/>
                  </a:lnTo>
                  <a:lnTo>
                    <a:pt x="161" y="0"/>
                  </a:lnTo>
                  <a:lnTo>
                    <a:pt x="0" y="0"/>
                  </a:lnTo>
                  <a:lnTo>
                    <a:pt x="0" y="4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03766DD7-EF4A-4AF8-AD5A-CB5800D2E1B8}"/>
                </a:ext>
              </a:extLst>
            </p:cNvPr>
            <p:cNvSpPr>
              <a:spLocks/>
            </p:cNvSpPr>
            <p:nvPr userDrawn="1"/>
          </p:nvSpPr>
          <p:spPr bwMode="gray">
            <a:xfrm>
              <a:off x="4393" y="2162"/>
              <a:ext cx="354" cy="466"/>
            </a:xfrm>
            <a:custGeom>
              <a:avLst/>
              <a:gdLst>
                <a:gd name="T0" fmla="*/ 0 w 354"/>
                <a:gd name="T1" fmla="*/ 0 h 466"/>
                <a:gd name="T2" fmla="*/ 0 w 354"/>
                <a:gd name="T3" fmla="*/ 466 h 466"/>
                <a:gd name="T4" fmla="*/ 136 w 354"/>
                <a:gd name="T5" fmla="*/ 466 h 466"/>
                <a:gd name="T6" fmla="*/ 136 w 354"/>
                <a:gd name="T7" fmla="*/ 288 h 466"/>
                <a:gd name="T8" fmla="*/ 306 w 354"/>
                <a:gd name="T9" fmla="*/ 288 h 466"/>
                <a:gd name="T10" fmla="*/ 325 w 354"/>
                <a:gd name="T11" fmla="*/ 176 h 466"/>
                <a:gd name="T12" fmla="*/ 136 w 354"/>
                <a:gd name="T13" fmla="*/ 176 h 466"/>
                <a:gd name="T14" fmla="*/ 136 w 354"/>
                <a:gd name="T15" fmla="*/ 109 h 466"/>
                <a:gd name="T16" fmla="*/ 337 w 354"/>
                <a:gd name="T17" fmla="*/ 109 h 466"/>
                <a:gd name="T18" fmla="*/ 354 w 354"/>
                <a:gd name="T19" fmla="*/ 0 h 466"/>
                <a:gd name="T20" fmla="*/ 0 w 354"/>
                <a:gd name="T2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 h="466">
                  <a:moveTo>
                    <a:pt x="0" y="0"/>
                  </a:moveTo>
                  <a:lnTo>
                    <a:pt x="0" y="466"/>
                  </a:lnTo>
                  <a:lnTo>
                    <a:pt x="136" y="466"/>
                  </a:lnTo>
                  <a:lnTo>
                    <a:pt x="136" y="288"/>
                  </a:lnTo>
                  <a:lnTo>
                    <a:pt x="306" y="288"/>
                  </a:lnTo>
                  <a:lnTo>
                    <a:pt x="325" y="176"/>
                  </a:lnTo>
                  <a:lnTo>
                    <a:pt x="136" y="176"/>
                  </a:lnTo>
                  <a:lnTo>
                    <a:pt x="136" y="109"/>
                  </a:lnTo>
                  <a:lnTo>
                    <a:pt x="337" y="109"/>
                  </a:lnTo>
                  <a:lnTo>
                    <a:pt x="3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96329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482B1C-9086-4348-8E70-29E40E32550A}" type="slidenum">
              <a:rPr lang="fr-FR" smtClean="0"/>
              <a:t>2</a:t>
            </a:fld>
            <a:endParaRPr lang="fr-FR"/>
          </a:p>
        </p:txBody>
      </p:sp>
    </p:spTree>
    <p:extLst>
      <p:ext uri="{BB962C8B-B14F-4D97-AF65-F5344CB8AC3E}">
        <p14:creationId xmlns:p14="http://schemas.microsoft.com/office/powerpoint/2010/main" val="1160969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Fond Visuel">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8190C1-C5FC-4E71-AFEB-59A4A324223B}"/>
              </a:ext>
            </a:extLst>
          </p:cNvPr>
          <p:cNvSpPr/>
          <p:nvPr userDrawn="1"/>
        </p:nvSpPr>
        <p:spPr>
          <a:xfrm>
            <a:off x="0" y="-1"/>
            <a:ext cx="12192000" cy="4470401"/>
          </a:xfrm>
          <a:prstGeom prst="rect">
            <a:avLst/>
          </a:prstGeom>
          <a:gradFill>
            <a:gsLst>
              <a:gs pos="0">
                <a:schemeClr val="bg1">
                  <a:alpha val="66000"/>
                </a:schemeClr>
              </a:gs>
              <a:gs pos="9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8EDF1C6-E97E-48D9-8D20-948AB20D5EA5}"/>
              </a:ext>
            </a:extLst>
          </p:cNvPr>
          <p:cNvSpPr>
            <a:spLocks noGrp="1"/>
          </p:cNvSpPr>
          <p:nvPr>
            <p:ph type="ctrTitle"/>
          </p:nvPr>
        </p:nvSpPr>
        <p:spPr>
          <a:xfrm>
            <a:off x="400049" y="803048"/>
            <a:ext cx="10267951" cy="706437"/>
          </a:xfrm>
        </p:spPr>
        <p:txBody>
          <a:bodyPr anchor="t" anchorCtr="0">
            <a:normAutofit/>
          </a:bodyPr>
          <a:lstStyle>
            <a:lvl1pPr marL="0" indent="0" algn="l">
              <a:buNone/>
              <a:defRPr sz="4800">
                <a:solidFill>
                  <a:schemeClr val="tx1"/>
                </a:solidFill>
                <a:latin typeface="MAIF Light" panose="020B0403020200030B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54CD9051-5A79-4E1B-B914-7591251C6273}"/>
              </a:ext>
            </a:extLst>
          </p:cNvPr>
          <p:cNvSpPr>
            <a:spLocks noGrp="1"/>
          </p:cNvSpPr>
          <p:nvPr>
            <p:ph type="subTitle" idx="1"/>
          </p:nvPr>
        </p:nvSpPr>
        <p:spPr>
          <a:xfrm>
            <a:off x="400049" y="1468438"/>
            <a:ext cx="10267951" cy="505505"/>
          </a:xfrm>
        </p:spPr>
        <p:txBody>
          <a:bodyPr/>
          <a:lstStyle>
            <a:lvl1pPr marL="174625"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1D1F3D4-7166-4EA4-8112-066CDB4B6D87}"/>
              </a:ext>
            </a:extLst>
          </p:cNvPr>
          <p:cNvSpPr>
            <a:spLocks noGrp="1"/>
          </p:cNvSpPr>
          <p:nvPr>
            <p:ph type="dt" sz="half" idx="10"/>
          </p:nvPr>
        </p:nvSpPr>
        <p:spPr>
          <a:xfrm>
            <a:off x="400049" y="464456"/>
            <a:ext cx="2743200" cy="365125"/>
          </a:xfrm>
          <a:prstGeom prst="rect">
            <a:avLst/>
          </a:prstGeom>
        </p:spPr>
        <p:txBody>
          <a:bodyPr/>
          <a:lstStyle>
            <a:lvl1pPr>
              <a:defRPr sz="1400">
                <a:solidFill>
                  <a:schemeClr val="tx1"/>
                </a:solidFill>
                <a:latin typeface="+mj-lt"/>
              </a:defRPr>
            </a:lvl1pPr>
          </a:lstStyle>
          <a:p>
            <a:fld id="{F4CDE077-5A42-4CFA-8B62-9004FC610B10}" type="datetime1">
              <a:rPr lang="en-GB" smtClean="0"/>
              <a:pPr/>
              <a:t>08/01/2026</a:t>
            </a:fld>
            <a:endParaRPr lang="en-GB" dirty="0"/>
          </a:p>
        </p:txBody>
      </p:sp>
      <p:sp>
        <p:nvSpPr>
          <p:cNvPr id="7" name="Espace réservé du pied de page 6">
            <a:extLst>
              <a:ext uri="{FF2B5EF4-FFF2-40B4-BE49-F238E27FC236}">
                <a16:creationId xmlns:a16="http://schemas.microsoft.com/office/drawing/2014/main" id="{A11DCD4E-F2B2-4FDC-8168-CA95F53D5A6B}"/>
              </a:ext>
            </a:extLst>
          </p:cNvPr>
          <p:cNvSpPr>
            <a:spLocks noGrp="1"/>
          </p:cNvSpPr>
          <p:nvPr>
            <p:ph type="ftr" sz="quarter" idx="11"/>
          </p:nvPr>
        </p:nvSpPr>
        <p:spPr>
          <a:xfrm>
            <a:off x="933450" y="6858000"/>
            <a:ext cx="1724025" cy="365125"/>
          </a:xfrm>
        </p:spPr>
        <p:txBody>
          <a:bodyPr/>
          <a:lstStyle>
            <a:lvl1pPr>
              <a:defRPr sz="100"/>
            </a:lvl1p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0ACFA520-89E0-4A9C-9C95-09278E91A069}"/>
              </a:ext>
            </a:extLst>
          </p:cNvPr>
          <p:cNvSpPr>
            <a:spLocks noGrp="1"/>
          </p:cNvSpPr>
          <p:nvPr>
            <p:ph type="sldNum" sz="quarter" idx="12"/>
          </p:nvPr>
        </p:nvSpPr>
        <p:spPr>
          <a:xfrm>
            <a:off x="400049" y="6858000"/>
            <a:ext cx="523875" cy="365125"/>
          </a:xfrm>
        </p:spPr>
        <p:txBody>
          <a:bodyPr/>
          <a:lstStyle>
            <a:lvl1pPr>
              <a:defRPr sz="100"/>
            </a:lvl1pPr>
          </a:lstStyle>
          <a:p>
            <a:fld id="{6920E67E-33A7-49D9-8949-B2F0A74DF94C}" type="slidenum">
              <a:rPr lang="fr-FR" smtClean="0"/>
              <a:pPr/>
              <a:t>‹N°›</a:t>
            </a:fld>
            <a:endParaRPr lang="fr-FR" dirty="0"/>
          </a:p>
        </p:txBody>
      </p:sp>
      <p:pic>
        <p:nvPicPr>
          <p:cNvPr id="18" name="Image 17" descr="Une image contenant Police, texte, Graphique, capture d’écran&#10;&#10;Description générée automatiquement">
            <a:extLst>
              <a:ext uri="{FF2B5EF4-FFF2-40B4-BE49-F238E27FC236}">
                <a16:creationId xmlns:a16="http://schemas.microsoft.com/office/drawing/2014/main" id="{5331FF64-4E73-DBE1-613D-7CA18356C3D7}"/>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4482803" y="2360927"/>
            <a:ext cx="3226393" cy="2202182"/>
          </a:xfrm>
          <a:prstGeom prst="rect">
            <a:avLst/>
          </a:prstGeom>
        </p:spPr>
      </p:pic>
      <p:pic>
        <p:nvPicPr>
          <p:cNvPr id="5" name="Image 4">
            <a:extLst>
              <a:ext uri="{FF2B5EF4-FFF2-40B4-BE49-F238E27FC236}">
                <a16:creationId xmlns:a16="http://schemas.microsoft.com/office/drawing/2014/main" id="{00D3EE44-1ABC-6938-98D7-B15EDC53C5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19991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e 1 icone">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1884EE77-8896-490E-95C1-417B8408638D}"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3082247" y="2971201"/>
            <a:ext cx="8703351" cy="1610697"/>
          </a:xfrm>
        </p:spPr>
        <p:txBody>
          <a:bodyPr wrap="square" anchor="ct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D62A4011-5FC2-C62A-A9CB-AE7D101A667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5" name="Image 4">
            <a:extLst>
              <a:ext uri="{FF2B5EF4-FFF2-40B4-BE49-F238E27FC236}">
                <a16:creationId xmlns:a16="http://schemas.microsoft.com/office/drawing/2014/main" id="{A0AFDED7-8FBD-6B94-10B5-543EEA25F1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114100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92EE7-A8C5-472D-8079-BD5E83230A93}"/>
              </a:ext>
            </a:extLst>
          </p:cNvPr>
          <p:cNvSpPr>
            <a:spLocks noGrp="1"/>
          </p:cNvSpPr>
          <p:nvPr>
            <p:ph type="title"/>
          </p:nvPr>
        </p:nvSpPr>
        <p:spPr/>
        <p:txBody>
          <a:bodyPr/>
          <a:lstStyle/>
          <a:p>
            <a:r>
              <a:rPr lang="fr-FR" dirty="0"/>
              <a:t>Modifiez le style du titre</a:t>
            </a:r>
          </a:p>
        </p:txBody>
      </p:sp>
      <p:sp>
        <p:nvSpPr>
          <p:cNvPr id="6" name="Espace réservé de la date 5">
            <a:extLst>
              <a:ext uri="{FF2B5EF4-FFF2-40B4-BE49-F238E27FC236}">
                <a16:creationId xmlns:a16="http://schemas.microsoft.com/office/drawing/2014/main" id="{2691548F-36F4-4E4A-941B-4963296E8A4C}"/>
              </a:ext>
            </a:extLst>
          </p:cNvPr>
          <p:cNvSpPr>
            <a:spLocks noGrp="1"/>
          </p:cNvSpPr>
          <p:nvPr>
            <p:ph type="dt" sz="half" idx="10"/>
          </p:nvPr>
        </p:nvSpPr>
        <p:spPr/>
        <p:txBody>
          <a:bodyPr/>
          <a:lstStyle/>
          <a:p>
            <a:fld id="{AFAA5301-D819-455D-B818-3E64016FE84C}" type="datetime1">
              <a:rPr lang="fr-FR" smtClean="0"/>
              <a:t>08/01/2026</a:t>
            </a:fld>
            <a:endParaRPr lang="fr-FR" dirty="0"/>
          </a:p>
        </p:txBody>
      </p:sp>
      <p:sp>
        <p:nvSpPr>
          <p:cNvPr id="7" name="Espace réservé du pied de page 6">
            <a:extLst>
              <a:ext uri="{FF2B5EF4-FFF2-40B4-BE49-F238E27FC236}">
                <a16:creationId xmlns:a16="http://schemas.microsoft.com/office/drawing/2014/main" id="{AB27F3B3-E17F-40F6-9D97-F2EBDA94E636}"/>
              </a:ext>
            </a:extLst>
          </p:cNvPr>
          <p:cNvSpPr>
            <a:spLocks noGrp="1"/>
          </p:cNvSpPr>
          <p:nvPr>
            <p:ph type="ftr" sz="quarter" idx="11"/>
          </p:nvPr>
        </p:nvSpPr>
        <p:spPr/>
        <p:txBody>
          <a:body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6B693D4A-B803-496F-AD48-87223303745D}"/>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1" name="Espace réservé du texte 9">
            <a:extLst>
              <a:ext uri="{FF2B5EF4-FFF2-40B4-BE49-F238E27FC236}">
                <a16:creationId xmlns:a16="http://schemas.microsoft.com/office/drawing/2014/main" id="{32DE65F4-D6CF-4F47-80B7-A3A593F9A0A1}"/>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12" name="Espace réservé du texte 3">
            <a:extLst>
              <a:ext uri="{FF2B5EF4-FFF2-40B4-BE49-F238E27FC236}">
                <a16:creationId xmlns:a16="http://schemas.microsoft.com/office/drawing/2014/main" id="{6F56815B-DB8A-4783-88B5-5081EF145669}"/>
              </a:ext>
            </a:extLst>
          </p:cNvPr>
          <p:cNvSpPr>
            <a:spLocks noGrp="1"/>
          </p:cNvSpPr>
          <p:nvPr>
            <p:ph type="body" sz="quarter" idx="21"/>
          </p:nvPr>
        </p:nvSpPr>
        <p:spPr>
          <a:xfrm>
            <a:off x="406399" y="2209151"/>
            <a:ext cx="2836334" cy="3076575"/>
          </a:xfrm>
        </p:spPr>
        <p:txBody>
          <a:bodyPr lIns="90000" rIns="0">
            <a:noAutofit/>
          </a:bodyPr>
          <a:lstStyle>
            <a:lvl1pPr marL="0" indent="0">
              <a:buNone/>
              <a:defRPr sz="2800">
                <a:solidFill>
                  <a:schemeClr val="tx1"/>
                </a:solidFill>
                <a:latin typeface="MAIF Light" panose="020B0403020200030B04" pitchFamily="34" charset="0"/>
              </a:defRPr>
            </a:lvl1pPr>
            <a:lvl2pPr marL="131763" indent="0">
              <a:buFont typeface="Arial" panose="020B0604020202020204" pitchFamily="34" charset="0"/>
              <a:buNone/>
              <a:defRPr sz="2400">
                <a:latin typeface="+mn-lt"/>
              </a:defRPr>
            </a:lvl2pPr>
            <a:lvl3pPr marL="398463" indent="0">
              <a:buNone/>
              <a:defRPr sz="2000">
                <a:latin typeface="+mn-lt"/>
              </a:defRPr>
            </a:lvl3pPr>
            <a:lvl4pPr marL="665163" indent="0">
              <a:buNone/>
              <a:defRPr sz="1800">
                <a:latin typeface="+mn-lt"/>
              </a:defRPr>
            </a:lvl4pPr>
            <a:lvl5pPr marL="931863" indent="0">
              <a:buNone/>
              <a:defRPr sz="1800">
                <a:latin typeface="+mn-lt"/>
              </a:defRPr>
            </a:lvl5pPr>
          </a:lstStyle>
          <a:p>
            <a:pPr lvl="0"/>
            <a:r>
              <a:rPr lang="fr-FR" dirty="0"/>
              <a:t>Cliquez pour modifier les styles du texte du masque</a:t>
            </a:r>
          </a:p>
        </p:txBody>
      </p:sp>
      <p:sp>
        <p:nvSpPr>
          <p:cNvPr id="9" name="Espace réservé du texte 8">
            <a:extLst>
              <a:ext uri="{FF2B5EF4-FFF2-40B4-BE49-F238E27FC236}">
                <a16:creationId xmlns:a16="http://schemas.microsoft.com/office/drawing/2014/main" id="{A220DD63-91AA-4A56-8BA2-C89A773770BC}"/>
              </a:ext>
            </a:extLst>
          </p:cNvPr>
          <p:cNvSpPr>
            <a:spLocks noGrp="1"/>
          </p:cNvSpPr>
          <p:nvPr>
            <p:ph type="body" sz="quarter" idx="22" hasCustomPrompt="1"/>
          </p:nvPr>
        </p:nvSpPr>
        <p:spPr>
          <a:xfrm>
            <a:off x="3551765" y="2094851"/>
            <a:ext cx="2527301" cy="1323975"/>
          </a:xfrm>
        </p:spPr>
        <p:txBody>
          <a:bodyPr lIns="90000" tIns="0">
            <a:noAutofit/>
          </a:bodyPr>
          <a:lstStyle>
            <a:lvl1pPr marL="0" indent="0">
              <a:lnSpc>
                <a:spcPct val="100000"/>
              </a:lnSpc>
              <a:buNone/>
              <a:defRPr sz="7200">
                <a:solidFill>
                  <a:schemeClr val="bg2"/>
                </a:solidFill>
                <a:latin typeface="MAIF Black" panose="020B0803020200030B04" pitchFamily="34" charset="0"/>
              </a:defRPr>
            </a:lvl1pPr>
          </a:lstStyle>
          <a:p>
            <a:pPr lvl="0"/>
            <a:r>
              <a:rPr lang="fr-FR" dirty="0"/>
              <a:t>##</a:t>
            </a:r>
          </a:p>
        </p:txBody>
      </p:sp>
      <p:sp>
        <p:nvSpPr>
          <p:cNvPr id="15" name="Espace réservé du texte 8">
            <a:extLst>
              <a:ext uri="{FF2B5EF4-FFF2-40B4-BE49-F238E27FC236}">
                <a16:creationId xmlns:a16="http://schemas.microsoft.com/office/drawing/2014/main" id="{12FA07C5-3250-4C73-9BC8-EDBBA097D315}"/>
              </a:ext>
            </a:extLst>
          </p:cNvPr>
          <p:cNvSpPr>
            <a:spLocks noGrp="1"/>
          </p:cNvSpPr>
          <p:nvPr>
            <p:ph type="body" sz="quarter" idx="23" hasCustomPrompt="1"/>
          </p:nvPr>
        </p:nvSpPr>
        <p:spPr>
          <a:xfrm>
            <a:off x="6405031" y="2094851"/>
            <a:ext cx="2527301" cy="1323975"/>
          </a:xfrm>
        </p:spPr>
        <p:txBody>
          <a:bodyPr lIns="90000" tIns="0">
            <a:noAutofit/>
          </a:bodyPr>
          <a:lstStyle>
            <a:lvl1pPr marL="0" indent="0">
              <a:lnSpc>
                <a:spcPct val="100000"/>
              </a:lnSpc>
              <a:buNone/>
              <a:defRPr sz="7200">
                <a:solidFill>
                  <a:schemeClr val="accent6"/>
                </a:solidFill>
                <a:latin typeface="MAIF Black" panose="020B0803020200030B04" pitchFamily="34" charset="0"/>
              </a:defRPr>
            </a:lvl1pPr>
          </a:lstStyle>
          <a:p>
            <a:pPr lvl="0"/>
            <a:r>
              <a:rPr lang="fr-FR" dirty="0"/>
              <a:t>##</a:t>
            </a:r>
          </a:p>
        </p:txBody>
      </p:sp>
      <p:sp>
        <p:nvSpPr>
          <p:cNvPr id="16" name="Espace réservé du texte 8">
            <a:extLst>
              <a:ext uri="{FF2B5EF4-FFF2-40B4-BE49-F238E27FC236}">
                <a16:creationId xmlns:a16="http://schemas.microsoft.com/office/drawing/2014/main" id="{1CA8880A-FAC9-4167-9007-DBA9CD9C2517}"/>
              </a:ext>
            </a:extLst>
          </p:cNvPr>
          <p:cNvSpPr>
            <a:spLocks noGrp="1"/>
          </p:cNvSpPr>
          <p:nvPr>
            <p:ph type="body" sz="quarter" idx="24" hasCustomPrompt="1"/>
          </p:nvPr>
        </p:nvSpPr>
        <p:spPr>
          <a:xfrm>
            <a:off x="9258298" y="2094851"/>
            <a:ext cx="2527301" cy="1323975"/>
          </a:xfrm>
        </p:spPr>
        <p:txBody>
          <a:bodyPr lIns="90000" tIns="0">
            <a:noAutofit/>
          </a:bodyPr>
          <a:lstStyle>
            <a:lvl1pPr marL="0" indent="0">
              <a:lnSpc>
                <a:spcPct val="100000"/>
              </a:lnSpc>
              <a:buNone/>
              <a:defRPr sz="7200">
                <a:solidFill>
                  <a:schemeClr val="accent1"/>
                </a:solidFill>
                <a:latin typeface="MAIF Black" panose="020B0803020200030B04" pitchFamily="34" charset="0"/>
              </a:defRPr>
            </a:lvl1pPr>
          </a:lstStyle>
          <a:p>
            <a:pPr lvl="0"/>
            <a:r>
              <a:rPr lang="fr-FR" dirty="0"/>
              <a:t>##</a:t>
            </a:r>
          </a:p>
        </p:txBody>
      </p:sp>
      <p:sp>
        <p:nvSpPr>
          <p:cNvPr id="17" name="Espace réservé du texte 8">
            <a:extLst>
              <a:ext uri="{FF2B5EF4-FFF2-40B4-BE49-F238E27FC236}">
                <a16:creationId xmlns:a16="http://schemas.microsoft.com/office/drawing/2014/main" id="{FBF1344F-0272-419A-8BCB-144D22935BC8}"/>
              </a:ext>
            </a:extLst>
          </p:cNvPr>
          <p:cNvSpPr>
            <a:spLocks noGrp="1"/>
          </p:cNvSpPr>
          <p:nvPr>
            <p:ph type="body" sz="quarter" idx="19"/>
          </p:nvPr>
        </p:nvSpPr>
        <p:spPr>
          <a:xfrm>
            <a:off x="3551765" y="3418826"/>
            <a:ext cx="2544235" cy="1762021"/>
          </a:xfrm>
        </p:spPr>
        <p:txBody>
          <a:bodyPr wrap="square" rIns="0">
            <a:sp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8" name="Espace réservé du texte 8">
            <a:extLst>
              <a:ext uri="{FF2B5EF4-FFF2-40B4-BE49-F238E27FC236}">
                <a16:creationId xmlns:a16="http://schemas.microsoft.com/office/drawing/2014/main" id="{00869EE6-F2C2-4298-AD4B-C6639C58F35A}"/>
              </a:ext>
            </a:extLst>
          </p:cNvPr>
          <p:cNvSpPr>
            <a:spLocks noGrp="1"/>
          </p:cNvSpPr>
          <p:nvPr>
            <p:ph type="body" sz="quarter" idx="25"/>
          </p:nvPr>
        </p:nvSpPr>
        <p:spPr>
          <a:xfrm>
            <a:off x="6405031" y="3418826"/>
            <a:ext cx="2544235" cy="1762021"/>
          </a:xfrm>
        </p:spPr>
        <p:txBody>
          <a:bodyPr wrap="square" rIns="0">
            <a:sp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9" name="Espace réservé du texte 8">
            <a:extLst>
              <a:ext uri="{FF2B5EF4-FFF2-40B4-BE49-F238E27FC236}">
                <a16:creationId xmlns:a16="http://schemas.microsoft.com/office/drawing/2014/main" id="{43D65CD8-1047-4916-BFDB-33EF50CF65FD}"/>
              </a:ext>
            </a:extLst>
          </p:cNvPr>
          <p:cNvSpPr>
            <a:spLocks noGrp="1"/>
          </p:cNvSpPr>
          <p:nvPr>
            <p:ph type="body" sz="quarter" idx="26"/>
          </p:nvPr>
        </p:nvSpPr>
        <p:spPr>
          <a:xfrm>
            <a:off x="9258298" y="3418826"/>
            <a:ext cx="2544235" cy="1762021"/>
          </a:xfrm>
        </p:spPr>
        <p:txBody>
          <a:bodyPr wrap="square" rIns="0">
            <a:sp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1" name="Espace réservé du texte 2">
            <a:extLst>
              <a:ext uri="{FF2B5EF4-FFF2-40B4-BE49-F238E27FC236}">
                <a16:creationId xmlns:a16="http://schemas.microsoft.com/office/drawing/2014/main" id="{67E1C736-1037-4199-B980-AD93D9ED8E8F}"/>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568AF5B7-B9C0-0E76-1CA9-175FF6E54BE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4" name="Image 3">
            <a:extLst>
              <a:ext uri="{FF2B5EF4-FFF2-40B4-BE49-F238E27FC236}">
                <a16:creationId xmlns:a16="http://schemas.microsoft.com/office/drawing/2014/main" id="{8ABB7B13-A970-1075-22C1-6EFC48F292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9550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ques + Emphase texte v1">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20D0EC2F-43DB-45A8-A68A-7836007240F4}"/>
              </a:ext>
            </a:extLst>
          </p:cNvPr>
          <p:cNvSpPr/>
          <p:nvPr userDrawn="1"/>
        </p:nvSpPr>
        <p:spPr bwMode="ltGray">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A52D5969-D213-4E09-A103-363F83E9BCBD}"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21CCA4FA-C4DB-12A6-8986-D7D006503FF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5" name="Image 4">
            <a:extLst>
              <a:ext uri="{FF2B5EF4-FFF2-40B4-BE49-F238E27FC236}">
                <a16:creationId xmlns:a16="http://schemas.microsoft.com/office/drawing/2014/main" id="{A1D341D5-E66A-5450-97D7-AC40C2F5EE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59667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el + Emphase texte v1">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22" name="Picture Placeholder 3">
            <a:extLst>
              <a:ext uri="{FF2B5EF4-FFF2-40B4-BE49-F238E27FC236}">
                <a16:creationId xmlns:a16="http://schemas.microsoft.com/office/drawing/2014/main" id="{6DE6646E-6236-42C0-84D6-80C1677D7FE9}"/>
              </a:ext>
            </a:extLst>
          </p:cNvPr>
          <p:cNvSpPr>
            <a:spLocks noGrp="1"/>
          </p:cNvSpPr>
          <p:nvPr>
            <p:ph type="pic" sz="quarter" idx="21"/>
          </p:nvPr>
        </p:nvSpPr>
        <p:spPr>
          <a:xfrm>
            <a:off x="1752020" y="2236898"/>
            <a:ext cx="3077738" cy="3079305"/>
          </a:xfrm>
          <a:prstGeom prst="ellipse">
            <a:avLst/>
          </a:prstGeom>
        </p:spPr>
        <p:txBody>
          <a:bodyPr/>
          <a:lstStyle>
            <a:lvl1pPr>
              <a:defRPr>
                <a:solidFill>
                  <a:schemeClr val="tx1"/>
                </a:solidFill>
              </a:defRPr>
            </a:lvl1pPr>
          </a:lstStyle>
          <a:p>
            <a:endParaRPr lang="fr-FR"/>
          </a:p>
        </p:txBody>
      </p:sp>
      <p:pic>
        <p:nvPicPr>
          <p:cNvPr id="3" name="Image 2" descr="Une image contenant Police, texte, Graphique, capture d’écran&#10;&#10;Description générée automatiquement">
            <a:extLst>
              <a:ext uri="{FF2B5EF4-FFF2-40B4-BE49-F238E27FC236}">
                <a16:creationId xmlns:a16="http://schemas.microsoft.com/office/drawing/2014/main" id="{8BE6BB9E-7DA6-E3BE-176A-13147DB9B20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4" name="Image 3">
            <a:extLst>
              <a:ext uri="{FF2B5EF4-FFF2-40B4-BE49-F238E27FC236}">
                <a16:creationId xmlns:a16="http://schemas.microsoft.com/office/drawing/2014/main" id="{93C13951-7C79-38FE-CED1-CD4D424ED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77980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 Emphase texte v1">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4" name="Espace réservé du contenu 3">
            <a:extLst>
              <a:ext uri="{FF2B5EF4-FFF2-40B4-BE49-F238E27FC236}">
                <a16:creationId xmlns:a16="http://schemas.microsoft.com/office/drawing/2014/main" id="{10D0A6FB-C38B-4D86-9AB1-D5CBF9A308ED}"/>
              </a:ext>
            </a:extLst>
          </p:cNvPr>
          <p:cNvSpPr>
            <a:spLocks noGrp="1"/>
          </p:cNvSpPr>
          <p:nvPr>
            <p:ph sz="quarter" idx="21"/>
          </p:nvPr>
        </p:nvSpPr>
        <p:spPr>
          <a:xfrm>
            <a:off x="406402" y="2105004"/>
            <a:ext cx="5689598" cy="33430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6F6B047B-2E90-2619-2AA2-490240523D5D}"/>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5" name="Image 4">
            <a:extLst>
              <a:ext uri="{FF2B5EF4-FFF2-40B4-BE49-F238E27FC236}">
                <a16:creationId xmlns:a16="http://schemas.microsoft.com/office/drawing/2014/main" id="{CB4E33C0-ADB5-F86B-939B-6DE4F59D56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290363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ques + Emphase texte v2">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CAABF54F-3246-C61C-F5A7-7B0D0E356967}"/>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13685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uel + Emphase texte v2">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22" name="Picture Placeholder 3">
            <a:extLst>
              <a:ext uri="{FF2B5EF4-FFF2-40B4-BE49-F238E27FC236}">
                <a16:creationId xmlns:a16="http://schemas.microsoft.com/office/drawing/2014/main" id="{6DE6646E-6236-42C0-84D6-80C1677D7FE9}"/>
              </a:ext>
            </a:extLst>
          </p:cNvPr>
          <p:cNvSpPr>
            <a:spLocks noGrp="1"/>
          </p:cNvSpPr>
          <p:nvPr>
            <p:ph type="pic" sz="quarter" idx="21"/>
          </p:nvPr>
        </p:nvSpPr>
        <p:spPr>
          <a:xfrm>
            <a:off x="1752020" y="2236898"/>
            <a:ext cx="3077738" cy="3079305"/>
          </a:xfrm>
          <a:prstGeom prst="ellipse">
            <a:avLst/>
          </a:prstGeom>
        </p:spPr>
        <p:txBody>
          <a:bodyPr/>
          <a:lstStyle>
            <a:lvl1pPr>
              <a:defRPr>
                <a:solidFill>
                  <a:schemeClr val="tx1"/>
                </a:solidFill>
              </a:defRPr>
            </a:lvl1pPr>
          </a:lstStyle>
          <a:p>
            <a:endParaRPr lang="fr-FR"/>
          </a:p>
        </p:txBody>
      </p:sp>
      <p:pic>
        <p:nvPicPr>
          <p:cNvPr id="3" name="Image 2" descr="Une image contenant Police, texte, Graphique, capture d’écran&#10;&#10;Description générée automatiquement">
            <a:extLst>
              <a:ext uri="{FF2B5EF4-FFF2-40B4-BE49-F238E27FC236}">
                <a16:creationId xmlns:a16="http://schemas.microsoft.com/office/drawing/2014/main" id="{FE12B357-9EAC-BA30-C16A-F9C82BE72CA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185190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Emphase texte v2">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4" name="Espace réservé du contenu 3">
            <a:extLst>
              <a:ext uri="{FF2B5EF4-FFF2-40B4-BE49-F238E27FC236}">
                <a16:creationId xmlns:a16="http://schemas.microsoft.com/office/drawing/2014/main" id="{10D0A6FB-C38B-4D86-9AB1-D5CBF9A308ED}"/>
              </a:ext>
            </a:extLst>
          </p:cNvPr>
          <p:cNvSpPr>
            <a:spLocks noGrp="1"/>
          </p:cNvSpPr>
          <p:nvPr>
            <p:ph sz="quarter" idx="21"/>
          </p:nvPr>
        </p:nvSpPr>
        <p:spPr>
          <a:xfrm>
            <a:off x="406402" y="2105004"/>
            <a:ext cx="5689598" cy="33430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8348077A-6399-0E9E-A4B9-DAEF12CD7CE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6061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ques + Emphase texte v3">
    <p:spTree>
      <p:nvGrpSpPr>
        <p:cNvPr id="1" name=""/>
        <p:cNvGrpSpPr/>
        <p:nvPr/>
      </p:nvGrpSpPr>
      <p:grpSpPr>
        <a:xfrm>
          <a:off x="0" y="0"/>
          <a:ext cx="0" cy="0"/>
          <a:chOff x="0" y="0"/>
          <a:chExt cx="0" cy="0"/>
        </a:xfrm>
      </p:grpSpPr>
      <p:sp>
        <p:nvSpPr>
          <p:cNvPr id="35" name="Forme libre : forme 34">
            <a:extLst>
              <a:ext uri="{FF2B5EF4-FFF2-40B4-BE49-F238E27FC236}">
                <a16:creationId xmlns:a16="http://schemas.microsoft.com/office/drawing/2014/main" id="{86F958CF-9779-4E87-A829-D59667F94C49}"/>
              </a:ext>
            </a:extLst>
          </p:cNvPr>
          <p:cNvSpPr/>
          <p:nvPr userDrawn="1"/>
        </p:nvSpPr>
        <p:spPr>
          <a:xfrm flipH="1">
            <a:off x="6832600" y="0"/>
            <a:ext cx="5359400" cy="6858001"/>
          </a:xfrm>
          <a:custGeom>
            <a:avLst/>
            <a:gdLst>
              <a:gd name="connsiteX0" fmla="*/ 5359400 w 5359400"/>
              <a:gd name="connsiteY0" fmla="*/ 0 h 6719502"/>
              <a:gd name="connsiteX1" fmla="*/ 0 w 5359400"/>
              <a:gd name="connsiteY1" fmla="*/ 0 h 6719502"/>
              <a:gd name="connsiteX2" fmla="*/ 0 w 5359400"/>
              <a:gd name="connsiteY2" fmla="*/ 6719502 h 6719502"/>
              <a:gd name="connsiteX3" fmla="*/ 5359400 w 5359400"/>
              <a:gd name="connsiteY3" fmla="*/ 6719502 h 6719502"/>
            </a:gdLst>
            <a:ahLst/>
            <a:cxnLst>
              <a:cxn ang="0">
                <a:pos x="connsiteX0" y="connsiteY0"/>
              </a:cxn>
              <a:cxn ang="0">
                <a:pos x="connsiteX1" y="connsiteY1"/>
              </a:cxn>
              <a:cxn ang="0">
                <a:pos x="connsiteX2" y="connsiteY2"/>
              </a:cxn>
              <a:cxn ang="0">
                <a:pos x="connsiteX3" y="connsiteY3"/>
              </a:cxn>
            </a:cxnLst>
            <a:rect l="l" t="t" r="r" b="b"/>
            <a:pathLst>
              <a:path w="5359400" h="6719502">
                <a:moveTo>
                  <a:pt x="5359400" y="0"/>
                </a:moveTo>
                <a:lnTo>
                  <a:pt x="0" y="0"/>
                </a:lnTo>
                <a:lnTo>
                  <a:pt x="0" y="6719502"/>
                </a:lnTo>
                <a:lnTo>
                  <a:pt x="5359400" y="6719502"/>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D464C299-B9F3-4B34-A3C9-DE1E4411716E}"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105004"/>
            <a:ext cx="4610098" cy="3343095"/>
          </a:xfrm>
        </p:spPr>
        <p:txBody>
          <a:bodyPr wrap="square" anchor="ctr">
            <a:spAutoFit/>
          </a:bodyPr>
          <a:lstStyle>
            <a:lvl1pPr>
              <a:defRPr sz="2800"/>
            </a:lvl1pPr>
            <a:lvl2pPr>
              <a:defRPr sz="2400"/>
            </a:lvl2pPr>
            <a:lvl3pPr>
              <a:defRPr sz="2000"/>
            </a:lvl3pPr>
            <a:lvl4pPr>
              <a:defRPr sz="18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5">
            <a:extLst>
              <a:ext uri="{FF2B5EF4-FFF2-40B4-BE49-F238E27FC236}">
                <a16:creationId xmlns:a16="http://schemas.microsoft.com/office/drawing/2014/main" id="{A9AE5977-DD37-4F0E-8185-0FACFC40A7A1}"/>
              </a:ext>
            </a:extLst>
          </p:cNvPr>
          <p:cNvSpPr>
            <a:spLocks noGrp="1"/>
          </p:cNvSpPr>
          <p:nvPr>
            <p:ph type="body" sz="quarter" idx="21" hasCustomPrompt="1"/>
          </p:nvPr>
        </p:nvSpPr>
        <p:spPr>
          <a:xfrm>
            <a:off x="1108297" y="2453112"/>
            <a:ext cx="4616007" cy="2646878"/>
          </a:xfrm>
        </p:spPr>
        <p:txBody>
          <a:bodyPr wrap="none" anchor="ctr">
            <a:spAutoFit/>
          </a:bodyPr>
          <a:lstStyle>
            <a:lvl1pPr marL="0" indent="0" algn="ctr">
              <a:lnSpc>
                <a:spcPct val="100000"/>
              </a:lnSpc>
              <a:buNone/>
              <a:defRPr sz="16600" b="0">
                <a:solidFill>
                  <a:schemeClr val="accent1"/>
                </a:solidFill>
                <a:latin typeface="MAIF Black" panose="020B0803020200030B04" pitchFamily="34" charset="0"/>
              </a:defRPr>
            </a:lvl1pPr>
          </a:lstStyle>
          <a:p>
            <a:pPr lvl="0"/>
            <a:r>
              <a:rPr lang="fr-FR" dirty="0"/>
              <a:t>52%</a:t>
            </a:r>
          </a:p>
        </p:txBody>
      </p:sp>
      <p:sp>
        <p:nvSpPr>
          <p:cNvPr id="37" name="Espace réservé du texte 2">
            <a:extLst>
              <a:ext uri="{FF2B5EF4-FFF2-40B4-BE49-F238E27FC236}">
                <a16:creationId xmlns:a16="http://schemas.microsoft.com/office/drawing/2014/main" id="{C95F4AA7-DC43-4F48-A521-39EA6BAE8563}"/>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99293636-ABBC-F5CB-63D7-D92BAAF32EA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02163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 Emphase texte v3">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22" name="Picture Placeholder 3">
            <a:extLst>
              <a:ext uri="{FF2B5EF4-FFF2-40B4-BE49-F238E27FC236}">
                <a16:creationId xmlns:a16="http://schemas.microsoft.com/office/drawing/2014/main" id="{6DE6646E-6236-42C0-84D6-80C1677D7FE9}"/>
              </a:ext>
            </a:extLst>
          </p:cNvPr>
          <p:cNvSpPr>
            <a:spLocks noGrp="1"/>
          </p:cNvSpPr>
          <p:nvPr>
            <p:ph type="pic" sz="quarter" idx="21" hasCustomPrompt="1"/>
          </p:nvPr>
        </p:nvSpPr>
        <p:spPr>
          <a:xfrm>
            <a:off x="406401" y="1981221"/>
            <a:ext cx="1191495" cy="1192102"/>
          </a:xfrm>
          <a:prstGeom prst="ellipse">
            <a:avLst/>
          </a:prstGeom>
        </p:spPr>
        <p:txBody>
          <a:bodyPr>
            <a:normAutofit/>
          </a:bodyPr>
          <a:lstStyle>
            <a:lvl1pPr>
              <a:defRPr sz="1600"/>
            </a:lvl1pPr>
          </a:lstStyle>
          <a:p>
            <a:r>
              <a:rPr lang="fr-FR" dirty="0"/>
              <a:t> </a:t>
            </a:r>
          </a:p>
        </p:txBody>
      </p:sp>
      <p:sp>
        <p:nvSpPr>
          <p:cNvPr id="21" name="Picture Placeholder 3">
            <a:extLst>
              <a:ext uri="{FF2B5EF4-FFF2-40B4-BE49-F238E27FC236}">
                <a16:creationId xmlns:a16="http://schemas.microsoft.com/office/drawing/2014/main" id="{4754A0E4-1B40-4D75-9EBC-E95D5EB912B8}"/>
              </a:ext>
            </a:extLst>
          </p:cNvPr>
          <p:cNvSpPr>
            <a:spLocks noGrp="1"/>
          </p:cNvSpPr>
          <p:nvPr>
            <p:ph type="pic" sz="quarter" idx="22" hasCustomPrompt="1"/>
          </p:nvPr>
        </p:nvSpPr>
        <p:spPr>
          <a:xfrm>
            <a:off x="2767222" y="1981221"/>
            <a:ext cx="1191495" cy="1192102"/>
          </a:xfrm>
          <a:prstGeom prst="ellipse">
            <a:avLst/>
          </a:prstGeom>
        </p:spPr>
        <p:txBody>
          <a:bodyPr>
            <a:normAutofit/>
          </a:bodyPr>
          <a:lstStyle>
            <a:lvl1pPr>
              <a:defRPr sz="1600"/>
            </a:lvl1pPr>
          </a:lstStyle>
          <a:p>
            <a:r>
              <a:rPr lang="fr-FR" dirty="0"/>
              <a:t> </a:t>
            </a:r>
          </a:p>
        </p:txBody>
      </p:sp>
      <p:sp>
        <p:nvSpPr>
          <p:cNvPr id="23" name="Picture Placeholder 3">
            <a:extLst>
              <a:ext uri="{FF2B5EF4-FFF2-40B4-BE49-F238E27FC236}">
                <a16:creationId xmlns:a16="http://schemas.microsoft.com/office/drawing/2014/main" id="{F94AC08A-DC54-4569-9E46-A5DEB54EA497}"/>
              </a:ext>
            </a:extLst>
          </p:cNvPr>
          <p:cNvSpPr>
            <a:spLocks noGrp="1"/>
          </p:cNvSpPr>
          <p:nvPr>
            <p:ph type="pic" sz="quarter" idx="23" hasCustomPrompt="1"/>
          </p:nvPr>
        </p:nvSpPr>
        <p:spPr>
          <a:xfrm>
            <a:off x="5128043" y="1981221"/>
            <a:ext cx="1191495" cy="1192102"/>
          </a:xfrm>
          <a:prstGeom prst="ellipse">
            <a:avLst/>
          </a:prstGeom>
        </p:spPr>
        <p:txBody>
          <a:bodyPr>
            <a:normAutofit/>
          </a:bodyPr>
          <a:lstStyle>
            <a:lvl1pPr>
              <a:defRPr sz="1600"/>
            </a:lvl1pPr>
          </a:lstStyle>
          <a:p>
            <a:r>
              <a:rPr lang="fr-FR" dirty="0"/>
              <a:t> </a:t>
            </a:r>
          </a:p>
        </p:txBody>
      </p:sp>
      <p:sp>
        <p:nvSpPr>
          <p:cNvPr id="24" name="Picture Placeholder 3">
            <a:extLst>
              <a:ext uri="{FF2B5EF4-FFF2-40B4-BE49-F238E27FC236}">
                <a16:creationId xmlns:a16="http://schemas.microsoft.com/office/drawing/2014/main" id="{55CEF124-2140-4B8F-970B-1EB5471F84B2}"/>
              </a:ext>
            </a:extLst>
          </p:cNvPr>
          <p:cNvSpPr>
            <a:spLocks noGrp="1"/>
          </p:cNvSpPr>
          <p:nvPr>
            <p:ph type="pic" sz="quarter" idx="24" hasCustomPrompt="1"/>
          </p:nvPr>
        </p:nvSpPr>
        <p:spPr>
          <a:xfrm>
            <a:off x="406401" y="3978128"/>
            <a:ext cx="1191495" cy="1192102"/>
          </a:xfrm>
          <a:prstGeom prst="ellipse">
            <a:avLst/>
          </a:prstGeom>
        </p:spPr>
        <p:txBody>
          <a:bodyPr>
            <a:normAutofit/>
          </a:bodyPr>
          <a:lstStyle>
            <a:lvl1pPr>
              <a:defRPr sz="1600"/>
            </a:lvl1pPr>
          </a:lstStyle>
          <a:p>
            <a:r>
              <a:rPr lang="fr-FR" dirty="0"/>
              <a:t> </a:t>
            </a:r>
          </a:p>
        </p:txBody>
      </p:sp>
      <p:sp>
        <p:nvSpPr>
          <p:cNvPr id="25" name="Picture Placeholder 3">
            <a:extLst>
              <a:ext uri="{FF2B5EF4-FFF2-40B4-BE49-F238E27FC236}">
                <a16:creationId xmlns:a16="http://schemas.microsoft.com/office/drawing/2014/main" id="{97EC0EB0-D71E-4DBA-9E3B-0974C7F446BF}"/>
              </a:ext>
            </a:extLst>
          </p:cNvPr>
          <p:cNvSpPr>
            <a:spLocks noGrp="1"/>
          </p:cNvSpPr>
          <p:nvPr>
            <p:ph type="pic" sz="quarter" idx="25" hasCustomPrompt="1"/>
          </p:nvPr>
        </p:nvSpPr>
        <p:spPr>
          <a:xfrm>
            <a:off x="2767222" y="3978128"/>
            <a:ext cx="1191495" cy="1192102"/>
          </a:xfrm>
          <a:prstGeom prst="ellipse">
            <a:avLst/>
          </a:prstGeom>
        </p:spPr>
        <p:txBody>
          <a:bodyPr>
            <a:normAutofit/>
          </a:bodyPr>
          <a:lstStyle>
            <a:lvl1pPr>
              <a:defRPr sz="1600"/>
            </a:lvl1pPr>
          </a:lstStyle>
          <a:p>
            <a:r>
              <a:rPr lang="fr-FR" dirty="0"/>
              <a:t> </a:t>
            </a:r>
          </a:p>
        </p:txBody>
      </p:sp>
      <p:sp>
        <p:nvSpPr>
          <p:cNvPr id="26" name="Picture Placeholder 3">
            <a:extLst>
              <a:ext uri="{FF2B5EF4-FFF2-40B4-BE49-F238E27FC236}">
                <a16:creationId xmlns:a16="http://schemas.microsoft.com/office/drawing/2014/main" id="{12DF89A0-EEA6-4611-8D03-AA7331B76599}"/>
              </a:ext>
            </a:extLst>
          </p:cNvPr>
          <p:cNvSpPr>
            <a:spLocks noGrp="1"/>
          </p:cNvSpPr>
          <p:nvPr>
            <p:ph type="pic" sz="quarter" idx="26" hasCustomPrompt="1"/>
          </p:nvPr>
        </p:nvSpPr>
        <p:spPr>
          <a:xfrm>
            <a:off x="5128043" y="3978128"/>
            <a:ext cx="1191495" cy="1192102"/>
          </a:xfrm>
          <a:prstGeom prst="ellipse">
            <a:avLst/>
          </a:prstGeom>
        </p:spPr>
        <p:txBody>
          <a:bodyPr>
            <a:normAutofit/>
          </a:bodyPr>
          <a:lstStyle>
            <a:lvl1pPr>
              <a:defRPr sz="1600"/>
            </a:lvl1pPr>
          </a:lstStyle>
          <a:p>
            <a:r>
              <a:rPr lang="fr-FR" dirty="0"/>
              <a:t> </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85BDEC94-F4AB-0498-860B-4D15E79A753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79015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et contenu">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C2D08959-DE77-46DB-ABA7-DC0CEC766780}"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75571" cy="400110"/>
          </a:xfrm>
        </p:spPr>
        <p:txBody>
          <a:bodyPr wrap="square" anchor="ctr" anchorCtr="0">
            <a:spAutoFit/>
          </a:bodyPr>
          <a:lstStyle>
            <a:lvl1pPr>
              <a:defRPr sz="2000">
                <a:solidFill>
                  <a:schemeClr val="tx1"/>
                </a:solidFill>
              </a:defRPr>
            </a:lvl1pPr>
          </a:lstStyle>
          <a:p>
            <a:pPr lvl="0"/>
            <a:r>
              <a:rPr lang="fr-FR" dirty="0"/>
              <a:t>Sous-titre de la slide</a:t>
            </a:r>
          </a:p>
        </p:txBody>
      </p:sp>
      <p:sp>
        <p:nvSpPr>
          <p:cNvPr id="19" name="Espace réservé du texte 2">
            <a:extLst>
              <a:ext uri="{FF2B5EF4-FFF2-40B4-BE49-F238E27FC236}">
                <a16:creationId xmlns:a16="http://schemas.microsoft.com/office/drawing/2014/main" id="{E790565F-4A33-4A20-98C7-DBFC1613A78B}"/>
              </a:ext>
            </a:extLst>
          </p:cNvPr>
          <p:cNvSpPr>
            <a:spLocks noGrp="1"/>
          </p:cNvSpPr>
          <p:nvPr>
            <p:ph idx="1"/>
          </p:nvPr>
        </p:nvSpPr>
        <p:spPr>
          <a:xfrm>
            <a:off x="400049" y="1825625"/>
            <a:ext cx="11385551" cy="4351338"/>
          </a:xfrm>
          <a:prstGeom prst="rect">
            <a:avLst/>
          </a:prstGeom>
        </p:spPr>
        <p:txBody>
          <a:bodyPr vert="horz" lIns="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432B9077-4CB3-48CE-B975-B3418C13E65B}"/>
              </a:ext>
            </a:extLst>
          </p:cNvPr>
          <p:cNvSpPr>
            <a:spLocks noGrp="1"/>
          </p:cNvSpPr>
          <p:nvPr>
            <p:ph type="title"/>
          </p:nvPr>
        </p:nvSpPr>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244281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 Emphase texte v3">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761994B9-7414-4198-B04E-3BF7BDC45D1D}"/>
              </a:ext>
            </a:extLst>
          </p:cNvPr>
          <p:cNvSpPr/>
          <p:nvPr userDrawn="1"/>
        </p:nvSpPr>
        <p:spPr>
          <a:xfrm flipH="1">
            <a:off x="6832600" y="0"/>
            <a:ext cx="5359400" cy="6858001"/>
          </a:xfrm>
          <a:custGeom>
            <a:avLst/>
            <a:gdLst>
              <a:gd name="connsiteX0" fmla="*/ 5359400 w 5359400"/>
              <a:gd name="connsiteY0" fmla="*/ 0 h 6719501"/>
              <a:gd name="connsiteX1" fmla="*/ 0 w 5359400"/>
              <a:gd name="connsiteY1" fmla="*/ 0 h 6719501"/>
              <a:gd name="connsiteX2" fmla="*/ 0 w 5359400"/>
              <a:gd name="connsiteY2" fmla="*/ 6719501 h 6719501"/>
              <a:gd name="connsiteX3" fmla="*/ 5359400 w 5359400"/>
              <a:gd name="connsiteY3" fmla="*/ 6719501 h 6719501"/>
            </a:gdLst>
            <a:ahLst/>
            <a:cxnLst>
              <a:cxn ang="0">
                <a:pos x="connsiteX0" y="connsiteY0"/>
              </a:cxn>
              <a:cxn ang="0">
                <a:pos x="connsiteX1" y="connsiteY1"/>
              </a:cxn>
              <a:cxn ang="0">
                <a:pos x="connsiteX2" y="connsiteY2"/>
              </a:cxn>
              <a:cxn ang="0">
                <a:pos x="connsiteX3" y="connsiteY3"/>
              </a:cxn>
            </a:cxnLst>
            <a:rect l="l" t="t" r="r" b="b"/>
            <a:pathLst>
              <a:path w="5359400" h="6719501">
                <a:moveTo>
                  <a:pt x="5359400" y="0"/>
                </a:moveTo>
                <a:lnTo>
                  <a:pt x="0" y="0"/>
                </a:lnTo>
                <a:lnTo>
                  <a:pt x="0" y="6719501"/>
                </a:lnTo>
                <a:lnTo>
                  <a:pt x="5359400" y="671950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367ADBE2-FFCF-4D48-9015-3853F0A35D33}"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340261"/>
            <a:ext cx="4610098" cy="2872581"/>
          </a:xfrm>
        </p:spPr>
        <p:txBody>
          <a:bodyPr wrap="square" anchor="ctr">
            <a:sp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texte 2">
            <a:extLst>
              <a:ext uri="{FF2B5EF4-FFF2-40B4-BE49-F238E27FC236}">
                <a16:creationId xmlns:a16="http://schemas.microsoft.com/office/drawing/2014/main" id="{DA2652C7-FC22-4C7B-B515-4AED821A349A}"/>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4" name="Espace réservé du contenu 3">
            <a:extLst>
              <a:ext uri="{FF2B5EF4-FFF2-40B4-BE49-F238E27FC236}">
                <a16:creationId xmlns:a16="http://schemas.microsoft.com/office/drawing/2014/main" id="{10D0A6FB-C38B-4D86-9AB1-D5CBF9A308ED}"/>
              </a:ext>
            </a:extLst>
          </p:cNvPr>
          <p:cNvSpPr>
            <a:spLocks noGrp="1"/>
          </p:cNvSpPr>
          <p:nvPr>
            <p:ph sz="quarter" idx="21"/>
          </p:nvPr>
        </p:nvSpPr>
        <p:spPr>
          <a:xfrm>
            <a:off x="406402" y="1902076"/>
            <a:ext cx="6019796" cy="1060889"/>
          </a:xfrm>
        </p:spPr>
        <p:txBody>
          <a:bodyPr>
            <a:no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1" name="Espace réservé du contenu 3">
            <a:extLst>
              <a:ext uri="{FF2B5EF4-FFF2-40B4-BE49-F238E27FC236}">
                <a16:creationId xmlns:a16="http://schemas.microsoft.com/office/drawing/2014/main" id="{F2919BC3-406A-48E3-9A33-E2354A0DA4CE}"/>
              </a:ext>
            </a:extLst>
          </p:cNvPr>
          <p:cNvSpPr>
            <a:spLocks noGrp="1"/>
          </p:cNvSpPr>
          <p:nvPr>
            <p:ph sz="quarter" idx="22"/>
          </p:nvPr>
        </p:nvSpPr>
        <p:spPr>
          <a:xfrm>
            <a:off x="406402" y="3169321"/>
            <a:ext cx="6019796" cy="1060889"/>
          </a:xfrm>
        </p:spPr>
        <p:txBody>
          <a:bodyPr>
            <a:no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2" name="Espace réservé du contenu 3">
            <a:extLst>
              <a:ext uri="{FF2B5EF4-FFF2-40B4-BE49-F238E27FC236}">
                <a16:creationId xmlns:a16="http://schemas.microsoft.com/office/drawing/2014/main" id="{B8AA2B86-C6BF-4413-821D-369BD1A48C20}"/>
              </a:ext>
            </a:extLst>
          </p:cNvPr>
          <p:cNvSpPr>
            <a:spLocks noGrp="1"/>
          </p:cNvSpPr>
          <p:nvPr>
            <p:ph sz="quarter" idx="23"/>
          </p:nvPr>
        </p:nvSpPr>
        <p:spPr>
          <a:xfrm>
            <a:off x="406402" y="4436566"/>
            <a:ext cx="6019796" cy="1060889"/>
          </a:xfrm>
        </p:spPr>
        <p:txBody>
          <a:bodyPr>
            <a:no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64ABF39D-9F22-FCED-126F-9A25E3DF665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71256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re et sous-titre et contenu">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464BF591-850E-49B2-98D8-C2C56C02AB06}"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7175500" y="2817312"/>
            <a:ext cx="4610098" cy="1918474"/>
          </a:xfrm>
        </p:spPr>
        <p:txBody>
          <a:bodyPr wrap="square" anchor="ct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pour une image  22">
            <a:extLst>
              <a:ext uri="{FF2B5EF4-FFF2-40B4-BE49-F238E27FC236}">
                <a16:creationId xmlns:a16="http://schemas.microsoft.com/office/drawing/2014/main" id="{C3A2AC48-8A60-4346-99E2-C569274B193B}"/>
              </a:ext>
            </a:extLst>
          </p:cNvPr>
          <p:cNvSpPr>
            <a:spLocks noGrp="1"/>
          </p:cNvSpPr>
          <p:nvPr>
            <p:ph type="pic" sz="quarter" idx="21"/>
          </p:nvPr>
        </p:nvSpPr>
        <p:spPr>
          <a:xfrm>
            <a:off x="0" y="1777999"/>
            <a:ext cx="6832601" cy="4098926"/>
          </a:xfrm>
          <a:custGeom>
            <a:avLst/>
            <a:gdLst>
              <a:gd name="connsiteX0" fmla="*/ 0 w 6663711"/>
              <a:gd name="connsiteY0" fmla="*/ 0 h 4098926"/>
              <a:gd name="connsiteX1" fmla="*/ 6663711 w 6663711"/>
              <a:gd name="connsiteY1" fmla="*/ 0 h 4098926"/>
              <a:gd name="connsiteX2" fmla="*/ 6663711 w 6663711"/>
              <a:gd name="connsiteY2" fmla="*/ 4098926 h 4098926"/>
              <a:gd name="connsiteX3" fmla="*/ 0 w 6663711"/>
              <a:gd name="connsiteY3" fmla="*/ 4098926 h 4098926"/>
            </a:gdLst>
            <a:ahLst/>
            <a:cxnLst>
              <a:cxn ang="0">
                <a:pos x="connsiteX0" y="connsiteY0"/>
              </a:cxn>
              <a:cxn ang="0">
                <a:pos x="connsiteX1" y="connsiteY1"/>
              </a:cxn>
              <a:cxn ang="0">
                <a:pos x="connsiteX2" y="connsiteY2"/>
              </a:cxn>
              <a:cxn ang="0">
                <a:pos x="connsiteX3" y="connsiteY3"/>
              </a:cxn>
            </a:cxnLst>
            <a:rect l="l" t="t" r="r" b="b"/>
            <a:pathLst>
              <a:path w="6663711" h="4098926">
                <a:moveTo>
                  <a:pt x="0" y="0"/>
                </a:moveTo>
                <a:lnTo>
                  <a:pt x="6663711" y="0"/>
                </a:lnTo>
                <a:lnTo>
                  <a:pt x="6663711" y="4098926"/>
                </a:lnTo>
                <a:lnTo>
                  <a:pt x="0" y="4098926"/>
                </a:lnTo>
                <a:close/>
              </a:path>
            </a:pathLst>
          </a:custGeom>
          <a:solidFill>
            <a:schemeClr val="accent2">
              <a:lumMod val="20000"/>
              <a:lumOff val="80000"/>
            </a:schemeClr>
          </a:solidFill>
        </p:spPr>
        <p:txBody>
          <a:bodyPr wrap="square">
            <a:noAutofit/>
          </a:bodyPr>
          <a:lstStyle>
            <a:lvl1pPr>
              <a:defRPr>
                <a:solidFill>
                  <a:schemeClr val="tx1"/>
                </a:solidFill>
              </a:defRPr>
            </a:lvl1pPr>
          </a:lstStyle>
          <a:p>
            <a:endParaRPr lang="en-US"/>
          </a:p>
        </p:txBody>
      </p:sp>
      <p:pic>
        <p:nvPicPr>
          <p:cNvPr id="4" name="Image 3" descr="Une image contenant Police, texte, Graphique, capture d’écran&#10;&#10;Description générée automatiquement">
            <a:extLst>
              <a:ext uri="{FF2B5EF4-FFF2-40B4-BE49-F238E27FC236}">
                <a16:creationId xmlns:a16="http://schemas.microsoft.com/office/drawing/2014/main" id="{5F8B156E-C05C-98CB-A391-5810B476244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405676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Accentuation v1">
    <p:bg>
      <p:bgPr>
        <a:solidFill>
          <a:schemeClr val="accent4">
            <a:alpha val="30000"/>
          </a:schemeClr>
        </a:solidFill>
        <a:effectLst/>
      </p:bgPr>
    </p:bg>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4F35FFE8-8C10-4D16-BAD1-37CF34655284}"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p:txBody>
          <a:bodyPr/>
          <a:lstStyle/>
          <a:p>
            <a:r>
              <a:rPr lang="fr-FR" dirty="0"/>
              <a:t>Modifiez le style du titre</a:t>
            </a:r>
          </a:p>
        </p:txBody>
      </p:sp>
      <p:sp>
        <p:nvSpPr>
          <p:cNvPr id="9" name="Espace réservé du texte 8">
            <a:extLst>
              <a:ext uri="{FF2B5EF4-FFF2-40B4-BE49-F238E27FC236}">
                <a16:creationId xmlns:a16="http://schemas.microsoft.com/office/drawing/2014/main" id="{AA0CD758-A7AD-4BEE-914B-9619FF80A7FE}"/>
              </a:ext>
            </a:extLst>
          </p:cNvPr>
          <p:cNvSpPr>
            <a:spLocks noGrp="1"/>
          </p:cNvSpPr>
          <p:nvPr>
            <p:ph type="body" sz="quarter" idx="19"/>
          </p:nvPr>
        </p:nvSpPr>
        <p:spPr>
          <a:xfrm>
            <a:off x="406399" y="3484162"/>
            <a:ext cx="11385551" cy="584775"/>
          </a:xfrm>
        </p:spPr>
        <p:txBody>
          <a:bodyPr wrap="square" anchor="ctr">
            <a:spAutoFit/>
          </a:bodyPr>
          <a:lstStyle>
            <a:lvl1pPr marL="0" indent="0">
              <a:buNone/>
              <a:defRPr sz="3200" b="0">
                <a:solidFill>
                  <a:schemeClr val="tx1"/>
                </a:solidFill>
                <a:latin typeface="+mj-lt"/>
              </a:defRPr>
            </a:lvl1pPr>
            <a:lvl2pPr marL="131763" indent="0">
              <a:buFont typeface="Arial" panose="020B0604020202020204" pitchFamily="34" charset="0"/>
              <a:buNone/>
              <a:defRPr sz="2800" b="0">
                <a:latin typeface="+mj-lt"/>
              </a:defRPr>
            </a:lvl2pPr>
            <a:lvl3pPr marL="398463" indent="0">
              <a:buNone/>
              <a:defRPr sz="2400" b="0">
                <a:latin typeface="+mj-lt"/>
              </a:defRPr>
            </a:lvl3pPr>
            <a:lvl4pPr marL="665163" indent="0">
              <a:buNone/>
              <a:defRPr sz="2000" b="0">
                <a:latin typeface="+mj-lt"/>
              </a:defRPr>
            </a:lvl4pPr>
            <a:lvl5pPr marL="931863" indent="0">
              <a:buNone/>
              <a:defRPr sz="2000" b="0">
                <a:latin typeface="+mj-lt"/>
              </a:defRPr>
            </a:lvl5pPr>
          </a:lstStyle>
          <a:p>
            <a:pPr lvl="0"/>
            <a:r>
              <a:rPr lang="fr-FR" dirty="0"/>
              <a:t>Cliquez pour modifier les styles du texte du masque</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4CAAE5BA-6415-AB72-B4A9-5037D5246E6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64740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Accentuation v2">
    <p:bg>
      <p:bgPr>
        <a:solidFill>
          <a:schemeClr val="accent2">
            <a:alpha val="30000"/>
          </a:schemeClr>
        </a:solidFill>
        <a:effectLst/>
      </p:bgPr>
    </p:bg>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D6B77D9F-424D-4DDA-B3D8-60D2F8A8CB97}"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p:txBody>
          <a:bodyPr/>
          <a:lstStyle/>
          <a:p>
            <a:r>
              <a:rPr lang="fr-FR" dirty="0"/>
              <a:t>Modifiez le style du titre</a:t>
            </a:r>
          </a:p>
        </p:txBody>
      </p:sp>
      <p:sp>
        <p:nvSpPr>
          <p:cNvPr id="9" name="Espace réservé du texte 8">
            <a:extLst>
              <a:ext uri="{FF2B5EF4-FFF2-40B4-BE49-F238E27FC236}">
                <a16:creationId xmlns:a16="http://schemas.microsoft.com/office/drawing/2014/main" id="{AA0CD758-A7AD-4BEE-914B-9619FF80A7FE}"/>
              </a:ext>
            </a:extLst>
          </p:cNvPr>
          <p:cNvSpPr>
            <a:spLocks noGrp="1"/>
          </p:cNvSpPr>
          <p:nvPr>
            <p:ph type="body" sz="quarter" idx="19"/>
          </p:nvPr>
        </p:nvSpPr>
        <p:spPr>
          <a:xfrm>
            <a:off x="406399" y="3484162"/>
            <a:ext cx="11385551" cy="584775"/>
          </a:xfrm>
        </p:spPr>
        <p:txBody>
          <a:bodyPr wrap="square" anchor="ctr">
            <a:spAutoFit/>
          </a:bodyPr>
          <a:lstStyle>
            <a:lvl1pPr marL="0" indent="0">
              <a:buNone/>
              <a:defRPr sz="3200" b="0">
                <a:solidFill>
                  <a:schemeClr val="tx1"/>
                </a:solidFill>
                <a:latin typeface="+mj-lt"/>
              </a:defRPr>
            </a:lvl1pPr>
            <a:lvl2pPr marL="131763" indent="0">
              <a:buFont typeface="Arial" panose="020B0604020202020204" pitchFamily="34" charset="0"/>
              <a:buNone/>
              <a:defRPr sz="2800" b="0">
                <a:latin typeface="+mj-lt"/>
              </a:defRPr>
            </a:lvl2pPr>
            <a:lvl3pPr marL="398463" indent="0">
              <a:buNone/>
              <a:defRPr sz="2400" b="0">
                <a:latin typeface="+mj-lt"/>
              </a:defRPr>
            </a:lvl3pPr>
            <a:lvl4pPr marL="665163" indent="0">
              <a:buNone/>
              <a:defRPr sz="2000" b="0">
                <a:latin typeface="+mj-lt"/>
              </a:defRPr>
            </a:lvl4pPr>
            <a:lvl5pPr marL="931863" indent="0">
              <a:buNone/>
              <a:defRPr sz="2000" b="0">
                <a:latin typeface="+mj-lt"/>
              </a:defRPr>
            </a:lvl5pPr>
          </a:lstStyle>
          <a:p>
            <a:pPr lvl="0"/>
            <a:r>
              <a:rPr lang="fr-FR" dirty="0"/>
              <a:t>Cliquez pour modifier les styles du texte du masque</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B071AC1B-D714-EEF8-808E-5A397BD6DAA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8762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Accentuation v3">
    <p:bg>
      <p:bgPr>
        <a:solidFill>
          <a:schemeClr val="accent1">
            <a:alpha val="30000"/>
          </a:schemeClr>
        </a:solidFill>
        <a:effectLst/>
      </p:bgPr>
    </p:bg>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DF8A5EC5-A781-43B0-9E3D-2F51247B7DBE}"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p:txBody>
          <a:bodyPr/>
          <a:lstStyle/>
          <a:p>
            <a:r>
              <a:rPr lang="fr-FR" dirty="0"/>
              <a:t>Modifiez le style du titre</a:t>
            </a:r>
          </a:p>
        </p:txBody>
      </p:sp>
      <p:sp>
        <p:nvSpPr>
          <p:cNvPr id="9" name="Espace réservé du texte 8">
            <a:extLst>
              <a:ext uri="{FF2B5EF4-FFF2-40B4-BE49-F238E27FC236}">
                <a16:creationId xmlns:a16="http://schemas.microsoft.com/office/drawing/2014/main" id="{AA0CD758-A7AD-4BEE-914B-9619FF80A7FE}"/>
              </a:ext>
            </a:extLst>
          </p:cNvPr>
          <p:cNvSpPr>
            <a:spLocks noGrp="1"/>
          </p:cNvSpPr>
          <p:nvPr>
            <p:ph type="body" sz="quarter" idx="19"/>
          </p:nvPr>
        </p:nvSpPr>
        <p:spPr>
          <a:xfrm>
            <a:off x="406399" y="3484162"/>
            <a:ext cx="11385551" cy="584775"/>
          </a:xfrm>
        </p:spPr>
        <p:txBody>
          <a:bodyPr wrap="square" anchor="ctr">
            <a:spAutoFit/>
          </a:bodyPr>
          <a:lstStyle>
            <a:lvl1pPr marL="0" indent="0">
              <a:buNone/>
              <a:defRPr sz="3200" b="0">
                <a:solidFill>
                  <a:schemeClr val="tx1"/>
                </a:solidFill>
                <a:latin typeface="+mj-lt"/>
              </a:defRPr>
            </a:lvl1pPr>
            <a:lvl2pPr marL="131763" indent="0">
              <a:buFont typeface="Arial" panose="020B0604020202020204" pitchFamily="34" charset="0"/>
              <a:buNone/>
              <a:defRPr sz="2800" b="0">
                <a:latin typeface="+mj-lt"/>
              </a:defRPr>
            </a:lvl2pPr>
            <a:lvl3pPr marL="398463" indent="0">
              <a:buNone/>
              <a:defRPr sz="2400" b="0">
                <a:latin typeface="+mj-lt"/>
              </a:defRPr>
            </a:lvl3pPr>
            <a:lvl4pPr marL="665163" indent="0">
              <a:buNone/>
              <a:defRPr sz="2000" b="0">
                <a:latin typeface="+mj-lt"/>
              </a:defRPr>
            </a:lvl4pPr>
            <a:lvl5pPr marL="931863" indent="0">
              <a:buNone/>
              <a:defRPr sz="2000" b="0">
                <a:latin typeface="+mj-lt"/>
              </a:defRPr>
            </a:lvl5pPr>
          </a:lstStyle>
          <a:p>
            <a:pPr lvl="0"/>
            <a:r>
              <a:rPr lang="fr-FR" dirty="0"/>
              <a:t>Cliquez pour modifier les styles du texte du masque</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E3027B9F-8710-9222-548A-6A16708CD5B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04363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de section 1">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6">
                    <a:lumMod val="60000"/>
                    <a:lumOff val="40000"/>
                  </a:schemeClr>
                </a:solidFill>
                <a:latin typeface="+mn-lt"/>
              </a:defRPr>
            </a:lvl1pPr>
          </a:lstStyle>
          <a:p>
            <a:pPr lvl="0"/>
            <a:r>
              <a:rPr lang="fr-FR" dirty="0"/>
              <a:t>1</a:t>
            </a:r>
          </a:p>
        </p:txBody>
      </p:sp>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solidFill>
                  <a:schemeClr val="tx1"/>
                </a:solidFill>
              </a:defRPr>
            </a:lvl1pPr>
          </a:lstStyle>
          <a:p>
            <a:r>
              <a:rPr lang="fr-FR" dirty="0"/>
              <a:t>Modifiez le style du titre</a:t>
            </a:r>
          </a:p>
        </p:txBody>
      </p:sp>
      <p:sp>
        <p:nvSpPr>
          <p:cNvPr id="15" name="Espace réservé du texte 3">
            <a:extLst>
              <a:ext uri="{FF2B5EF4-FFF2-40B4-BE49-F238E27FC236}">
                <a16:creationId xmlns:a16="http://schemas.microsoft.com/office/drawing/2014/main" id="{79513E41-B7E0-4789-B168-0F0B8E0569F4}"/>
              </a:ext>
            </a:extLst>
          </p:cNvPr>
          <p:cNvSpPr>
            <a:spLocks noGrp="1"/>
          </p:cNvSpPr>
          <p:nvPr>
            <p:ph type="body" sz="quarter" idx="11" hasCustomPrompt="1"/>
          </p:nvPr>
        </p:nvSpPr>
        <p:spPr>
          <a:xfrm>
            <a:off x="2177143" y="4168004"/>
            <a:ext cx="505908" cy="369332"/>
          </a:xfrm>
        </p:spPr>
        <p:txBody>
          <a:bodyPr wrap="none">
            <a:spAutoFit/>
          </a:bodyPr>
          <a:lstStyle>
            <a:lvl1pPr>
              <a:defRPr sz="1800">
                <a:solidFill>
                  <a:schemeClr val="tx1"/>
                </a:solidFill>
                <a:latin typeface="MAIF Black" panose="020B0803020200030B04" pitchFamily="34" charset="0"/>
              </a:defRPr>
            </a:lvl1pPr>
          </a:lstStyle>
          <a:p>
            <a:pPr lvl="0"/>
            <a:r>
              <a:rPr lang="fr-FR" dirty="0"/>
              <a:t>1.1</a:t>
            </a:r>
          </a:p>
        </p:txBody>
      </p:sp>
      <p:sp>
        <p:nvSpPr>
          <p:cNvPr id="16" name="Espace réservé du texte 3">
            <a:extLst>
              <a:ext uri="{FF2B5EF4-FFF2-40B4-BE49-F238E27FC236}">
                <a16:creationId xmlns:a16="http://schemas.microsoft.com/office/drawing/2014/main" id="{5FE700EE-0FCE-49C5-9867-C349D931C43B}"/>
              </a:ext>
            </a:extLst>
          </p:cNvPr>
          <p:cNvSpPr>
            <a:spLocks noGrp="1"/>
          </p:cNvSpPr>
          <p:nvPr>
            <p:ph type="body" sz="quarter" idx="12" hasCustomPrompt="1"/>
          </p:nvPr>
        </p:nvSpPr>
        <p:spPr>
          <a:xfrm>
            <a:off x="2701829" y="4168004"/>
            <a:ext cx="7762972" cy="369332"/>
          </a:xfrm>
        </p:spPr>
        <p:txBody>
          <a:bodyPr wrap="square">
            <a:spAutoFit/>
          </a:bodyPr>
          <a:lstStyle>
            <a:lvl1pPr marL="177800" indent="-177800">
              <a:buSzPct val="90000"/>
              <a:buFontTx/>
              <a:buBlip>
                <a:blip/>
              </a:buBlip>
              <a:defRPr sz="1800">
                <a:solidFill>
                  <a:schemeClr val="tx1"/>
                </a:solidFill>
                <a:latin typeface="+mn-lt"/>
              </a:defRPr>
            </a:lvl1pPr>
          </a:lstStyle>
          <a:p>
            <a:pPr lvl="0"/>
            <a:r>
              <a:rPr lang="fr-FR" dirty="0"/>
              <a:t>Sous-titre</a:t>
            </a:r>
          </a:p>
        </p:txBody>
      </p:sp>
      <p:sp>
        <p:nvSpPr>
          <p:cNvPr id="17" name="Espace réservé du texte 3">
            <a:extLst>
              <a:ext uri="{FF2B5EF4-FFF2-40B4-BE49-F238E27FC236}">
                <a16:creationId xmlns:a16="http://schemas.microsoft.com/office/drawing/2014/main" id="{C4754D67-D3BB-48E1-8246-80DAF6C48B66}"/>
              </a:ext>
            </a:extLst>
          </p:cNvPr>
          <p:cNvSpPr>
            <a:spLocks noGrp="1"/>
          </p:cNvSpPr>
          <p:nvPr>
            <p:ph type="body" sz="quarter" idx="13" hasCustomPrompt="1"/>
          </p:nvPr>
        </p:nvSpPr>
        <p:spPr>
          <a:xfrm>
            <a:off x="2177143" y="4574404"/>
            <a:ext cx="520335" cy="369332"/>
          </a:xfrm>
        </p:spPr>
        <p:txBody>
          <a:bodyPr wrap="none">
            <a:spAutoFit/>
          </a:bodyPr>
          <a:lstStyle>
            <a:lvl1pPr>
              <a:defRPr sz="1800">
                <a:solidFill>
                  <a:schemeClr val="tx1"/>
                </a:solidFill>
                <a:latin typeface="MAIF Black" panose="020B0803020200030B04" pitchFamily="34" charset="0"/>
              </a:defRPr>
            </a:lvl1pPr>
          </a:lstStyle>
          <a:p>
            <a:pPr lvl="0"/>
            <a:r>
              <a:rPr lang="fr-FR" dirty="0"/>
              <a:t>1.2</a:t>
            </a:r>
          </a:p>
        </p:txBody>
      </p:sp>
      <p:sp>
        <p:nvSpPr>
          <p:cNvPr id="18" name="Espace réservé du texte 3">
            <a:extLst>
              <a:ext uri="{FF2B5EF4-FFF2-40B4-BE49-F238E27FC236}">
                <a16:creationId xmlns:a16="http://schemas.microsoft.com/office/drawing/2014/main" id="{B42A68A0-E21A-44A9-8FEB-8A6846AFD413}"/>
              </a:ext>
            </a:extLst>
          </p:cNvPr>
          <p:cNvSpPr>
            <a:spLocks noGrp="1"/>
          </p:cNvSpPr>
          <p:nvPr>
            <p:ph type="body" sz="quarter" idx="14" hasCustomPrompt="1"/>
          </p:nvPr>
        </p:nvSpPr>
        <p:spPr>
          <a:xfrm>
            <a:off x="2701829" y="4574404"/>
            <a:ext cx="7762972" cy="369332"/>
          </a:xfrm>
        </p:spPr>
        <p:txBody>
          <a:bodyPr wrap="square">
            <a:spAutoFit/>
          </a:bodyPr>
          <a:lstStyle>
            <a:lvl1pPr marL="177800" indent="-177800">
              <a:buSzPct val="90000"/>
              <a:buFontTx/>
              <a:buBlip>
                <a:blip/>
              </a:buBlip>
              <a:defRPr sz="1800">
                <a:solidFill>
                  <a:schemeClr val="tx1"/>
                </a:solidFill>
                <a:latin typeface="+mn-lt"/>
              </a:defRPr>
            </a:lvl1pPr>
          </a:lstStyle>
          <a:p>
            <a:pPr lvl="0"/>
            <a:r>
              <a:rPr lang="fr-FR" dirty="0"/>
              <a:t>Sous-titre</a:t>
            </a:r>
          </a:p>
        </p:txBody>
      </p:sp>
      <p:sp>
        <p:nvSpPr>
          <p:cNvPr id="19" name="Espace réservé du texte 3">
            <a:extLst>
              <a:ext uri="{FF2B5EF4-FFF2-40B4-BE49-F238E27FC236}">
                <a16:creationId xmlns:a16="http://schemas.microsoft.com/office/drawing/2014/main" id="{C8A4DCDE-E5F2-49C5-9231-9F014186E758}"/>
              </a:ext>
            </a:extLst>
          </p:cNvPr>
          <p:cNvSpPr>
            <a:spLocks noGrp="1"/>
          </p:cNvSpPr>
          <p:nvPr>
            <p:ph type="body" sz="quarter" idx="15" hasCustomPrompt="1"/>
          </p:nvPr>
        </p:nvSpPr>
        <p:spPr>
          <a:xfrm>
            <a:off x="2177143" y="4980804"/>
            <a:ext cx="523541" cy="369332"/>
          </a:xfrm>
        </p:spPr>
        <p:txBody>
          <a:bodyPr wrap="none">
            <a:spAutoFit/>
          </a:bodyPr>
          <a:lstStyle>
            <a:lvl1pPr>
              <a:defRPr sz="1800">
                <a:solidFill>
                  <a:schemeClr val="tx1"/>
                </a:solidFill>
                <a:latin typeface="MAIF Black" panose="020B0803020200030B04" pitchFamily="34" charset="0"/>
              </a:defRPr>
            </a:lvl1pPr>
          </a:lstStyle>
          <a:p>
            <a:pPr lvl="0"/>
            <a:r>
              <a:rPr lang="fr-FR" dirty="0"/>
              <a:t>1.3</a:t>
            </a:r>
          </a:p>
        </p:txBody>
      </p:sp>
      <p:sp>
        <p:nvSpPr>
          <p:cNvPr id="20" name="Espace réservé du texte 3">
            <a:extLst>
              <a:ext uri="{FF2B5EF4-FFF2-40B4-BE49-F238E27FC236}">
                <a16:creationId xmlns:a16="http://schemas.microsoft.com/office/drawing/2014/main" id="{E739E720-FF0C-4CF2-A2A5-7D83611C23A2}"/>
              </a:ext>
            </a:extLst>
          </p:cNvPr>
          <p:cNvSpPr>
            <a:spLocks noGrp="1"/>
          </p:cNvSpPr>
          <p:nvPr>
            <p:ph type="body" sz="quarter" idx="16" hasCustomPrompt="1"/>
          </p:nvPr>
        </p:nvSpPr>
        <p:spPr>
          <a:xfrm>
            <a:off x="2701829" y="4980804"/>
            <a:ext cx="7762972" cy="369332"/>
          </a:xfrm>
        </p:spPr>
        <p:txBody>
          <a:bodyPr wrap="square">
            <a:spAutoFit/>
          </a:bodyPr>
          <a:lstStyle>
            <a:lvl1pPr marL="177800" indent="-177800">
              <a:buSzPct val="90000"/>
              <a:buFontTx/>
              <a:buBlip>
                <a:blip/>
              </a:buBlip>
              <a:defRPr sz="1800">
                <a:solidFill>
                  <a:schemeClr val="tx1"/>
                </a:solidFill>
                <a:latin typeface="+mn-lt"/>
              </a:defRPr>
            </a:lvl1pPr>
          </a:lstStyle>
          <a:p>
            <a:pPr lvl="0"/>
            <a:r>
              <a:rPr lang="fr-FR" dirty="0"/>
              <a:t>Sous-titre</a:t>
            </a:r>
          </a:p>
        </p:txBody>
      </p:sp>
      <p:sp>
        <p:nvSpPr>
          <p:cNvPr id="21" name="Espace réservé du texte 3">
            <a:extLst>
              <a:ext uri="{FF2B5EF4-FFF2-40B4-BE49-F238E27FC236}">
                <a16:creationId xmlns:a16="http://schemas.microsoft.com/office/drawing/2014/main" id="{B468561D-E402-46B2-92AA-C03E0CA710D9}"/>
              </a:ext>
            </a:extLst>
          </p:cNvPr>
          <p:cNvSpPr>
            <a:spLocks noGrp="1"/>
          </p:cNvSpPr>
          <p:nvPr>
            <p:ph type="body" sz="quarter" idx="17" hasCustomPrompt="1"/>
          </p:nvPr>
        </p:nvSpPr>
        <p:spPr>
          <a:xfrm>
            <a:off x="2177143" y="5387204"/>
            <a:ext cx="526747" cy="369332"/>
          </a:xfrm>
        </p:spPr>
        <p:txBody>
          <a:bodyPr wrap="none">
            <a:spAutoFit/>
          </a:bodyPr>
          <a:lstStyle>
            <a:lvl1pPr>
              <a:defRPr sz="1800">
                <a:solidFill>
                  <a:schemeClr val="tx1"/>
                </a:solidFill>
                <a:latin typeface="MAIF Black" panose="020B0803020200030B04" pitchFamily="34" charset="0"/>
              </a:defRPr>
            </a:lvl1pPr>
          </a:lstStyle>
          <a:p>
            <a:pPr lvl="0"/>
            <a:r>
              <a:rPr lang="fr-FR" dirty="0"/>
              <a:t>1.4</a:t>
            </a:r>
          </a:p>
        </p:txBody>
      </p:sp>
      <p:sp>
        <p:nvSpPr>
          <p:cNvPr id="22" name="Espace réservé du texte 3">
            <a:extLst>
              <a:ext uri="{FF2B5EF4-FFF2-40B4-BE49-F238E27FC236}">
                <a16:creationId xmlns:a16="http://schemas.microsoft.com/office/drawing/2014/main" id="{8F0F2270-5736-48F1-B31A-BCD2AEA038AE}"/>
              </a:ext>
            </a:extLst>
          </p:cNvPr>
          <p:cNvSpPr>
            <a:spLocks noGrp="1"/>
          </p:cNvSpPr>
          <p:nvPr>
            <p:ph type="body" sz="quarter" idx="18" hasCustomPrompt="1"/>
          </p:nvPr>
        </p:nvSpPr>
        <p:spPr>
          <a:xfrm>
            <a:off x="2701829" y="5387204"/>
            <a:ext cx="7762972" cy="369332"/>
          </a:xfrm>
        </p:spPr>
        <p:txBody>
          <a:bodyPr wrap="square">
            <a:spAutoFit/>
          </a:bodyPr>
          <a:lstStyle>
            <a:lvl1pPr marL="177800" indent="-177800">
              <a:buSzPct val="90000"/>
              <a:buFontTx/>
              <a:buBlip>
                <a:blip/>
              </a:buBlip>
              <a:defRPr sz="1800">
                <a:solidFill>
                  <a:schemeClr val="tx1"/>
                </a:solidFill>
                <a:latin typeface="+mn-lt"/>
              </a:defRPr>
            </a:lvl1pPr>
          </a:lstStyle>
          <a:p>
            <a:pPr lvl="0"/>
            <a:r>
              <a:rPr lang="fr-FR" dirty="0"/>
              <a:t>Sous-titre</a:t>
            </a:r>
          </a:p>
        </p:txBody>
      </p:sp>
      <p:sp>
        <p:nvSpPr>
          <p:cNvPr id="23" name="Espace réservé du texte 3">
            <a:extLst>
              <a:ext uri="{FF2B5EF4-FFF2-40B4-BE49-F238E27FC236}">
                <a16:creationId xmlns:a16="http://schemas.microsoft.com/office/drawing/2014/main" id="{9A2FF6D0-8561-4DE2-8AD7-693A51B1E179}"/>
              </a:ext>
            </a:extLst>
          </p:cNvPr>
          <p:cNvSpPr>
            <a:spLocks noGrp="1"/>
          </p:cNvSpPr>
          <p:nvPr>
            <p:ph type="body" sz="quarter" idx="19" hasCustomPrompt="1"/>
          </p:nvPr>
        </p:nvSpPr>
        <p:spPr>
          <a:xfrm>
            <a:off x="2177143" y="5793604"/>
            <a:ext cx="525144" cy="369332"/>
          </a:xfrm>
        </p:spPr>
        <p:txBody>
          <a:bodyPr wrap="none">
            <a:spAutoFit/>
          </a:bodyPr>
          <a:lstStyle>
            <a:lvl1pPr>
              <a:defRPr sz="1800">
                <a:solidFill>
                  <a:schemeClr val="tx1"/>
                </a:solidFill>
                <a:latin typeface="MAIF Black" panose="020B0803020200030B04" pitchFamily="34" charset="0"/>
              </a:defRPr>
            </a:lvl1pPr>
          </a:lstStyle>
          <a:p>
            <a:pPr lvl="0"/>
            <a:r>
              <a:rPr lang="fr-FR" dirty="0"/>
              <a:t>1.5</a:t>
            </a:r>
          </a:p>
        </p:txBody>
      </p:sp>
      <p:sp>
        <p:nvSpPr>
          <p:cNvPr id="24" name="Espace réservé du texte 3">
            <a:extLst>
              <a:ext uri="{FF2B5EF4-FFF2-40B4-BE49-F238E27FC236}">
                <a16:creationId xmlns:a16="http://schemas.microsoft.com/office/drawing/2014/main" id="{0A9979DA-ADC5-4B49-9DFC-C025BE6A6893}"/>
              </a:ext>
            </a:extLst>
          </p:cNvPr>
          <p:cNvSpPr>
            <a:spLocks noGrp="1"/>
          </p:cNvSpPr>
          <p:nvPr>
            <p:ph type="body" sz="quarter" idx="20" hasCustomPrompt="1"/>
          </p:nvPr>
        </p:nvSpPr>
        <p:spPr>
          <a:xfrm>
            <a:off x="2701829" y="5793604"/>
            <a:ext cx="7762972" cy="369332"/>
          </a:xfrm>
        </p:spPr>
        <p:txBody>
          <a:bodyPr wrap="square">
            <a:spAutoFit/>
          </a:bodyPr>
          <a:lstStyle>
            <a:lvl1pPr marL="177800" indent="-177800">
              <a:buSzPct val="90000"/>
              <a:buFontTx/>
              <a:buBlip>
                <a:blip/>
              </a:buBlip>
              <a:defRPr sz="1800">
                <a:solidFill>
                  <a:schemeClr val="tx1"/>
                </a:solidFill>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9821D6EB-4984-9BB3-8509-C517837D097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8405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section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4">
                    <a:lumMod val="60000"/>
                    <a:lumOff val="40000"/>
                  </a:schemeClr>
                </a:solidFill>
                <a:latin typeface="+mn-lt"/>
              </a:defRPr>
            </a:lvl1pPr>
          </a:lstStyle>
          <a:p>
            <a:pPr lvl="0"/>
            <a:r>
              <a:rPr lang="fr-FR" dirty="0"/>
              <a:t>2</a:t>
            </a:r>
          </a:p>
        </p:txBody>
      </p:sp>
      <p:sp>
        <p:nvSpPr>
          <p:cNvPr id="8" name="Espace réservé du texte 3">
            <a:extLst>
              <a:ext uri="{FF2B5EF4-FFF2-40B4-BE49-F238E27FC236}">
                <a16:creationId xmlns:a16="http://schemas.microsoft.com/office/drawing/2014/main" id="{9EAF5090-4FE4-40D4-B56D-DEC1B9C912B1}"/>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10" name="Espace réservé du texte 3">
            <a:extLst>
              <a:ext uri="{FF2B5EF4-FFF2-40B4-BE49-F238E27FC236}">
                <a16:creationId xmlns:a16="http://schemas.microsoft.com/office/drawing/2014/main" id="{6B0E5530-DB90-4BBD-8D09-D36F0EDF750F}"/>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02B62836-B07B-4DA3-A36E-FA590D2582B4}"/>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2" name="Espace réservé du texte 3">
            <a:extLst>
              <a:ext uri="{FF2B5EF4-FFF2-40B4-BE49-F238E27FC236}">
                <a16:creationId xmlns:a16="http://schemas.microsoft.com/office/drawing/2014/main" id="{992700A3-94B4-4595-9D72-478A947D075C}"/>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44C72D99-87A0-40D6-B32A-0088521FA0E9}"/>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4" name="Espace réservé du texte 3">
            <a:extLst>
              <a:ext uri="{FF2B5EF4-FFF2-40B4-BE49-F238E27FC236}">
                <a16:creationId xmlns:a16="http://schemas.microsoft.com/office/drawing/2014/main" id="{B6E3E8C4-BA6A-4942-A1CD-821391D0C5CE}"/>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CDA6CB76-3F86-4AFF-B4BE-A48EA53D7EC3}"/>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6" name="Espace réservé du texte 3">
            <a:extLst>
              <a:ext uri="{FF2B5EF4-FFF2-40B4-BE49-F238E27FC236}">
                <a16:creationId xmlns:a16="http://schemas.microsoft.com/office/drawing/2014/main" id="{1E9E25CB-2472-4E9B-87B3-F475B2541D57}"/>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7" name="Espace réservé du texte 3">
            <a:extLst>
              <a:ext uri="{FF2B5EF4-FFF2-40B4-BE49-F238E27FC236}">
                <a16:creationId xmlns:a16="http://schemas.microsoft.com/office/drawing/2014/main" id="{99F92B3B-3A14-4AB6-AF6C-516B73AD6066}"/>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8" name="Espace réservé du texte 3">
            <a:extLst>
              <a:ext uri="{FF2B5EF4-FFF2-40B4-BE49-F238E27FC236}">
                <a16:creationId xmlns:a16="http://schemas.microsoft.com/office/drawing/2014/main" id="{E5C8FB09-71D9-4892-9A1A-346414281A77}"/>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9BB3C7E0-EA6F-5B5F-9EF8-D8D15B3533B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405281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de section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5"/>
                </a:solidFill>
                <a:latin typeface="+mn-lt"/>
              </a:defRPr>
            </a:lvl1pPr>
          </a:lstStyle>
          <a:p>
            <a:pPr lvl="0"/>
            <a:r>
              <a:rPr lang="fr-FR" dirty="0"/>
              <a:t>3</a:t>
            </a:r>
          </a:p>
        </p:txBody>
      </p:sp>
      <p:sp>
        <p:nvSpPr>
          <p:cNvPr id="8" name="Espace réservé du texte 3">
            <a:extLst>
              <a:ext uri="{FF2B5EF4-FFF2-40B4-BE49-F238E27FC236}">
                <a16:creationId xmlns:a16="http://schemas.microsoft.com/office/drawing/2014/main" id="{BD8CE2C9-4ADF-4537-B1E3-6638B9C9DC5E}"/>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10" name="Espace réservé du texte 3">
            <a:extLst>
              <a:ext uri="{FF2B5EF4-FFF2-40B4-BE49-F238E27FC236}">
                <a16:creationId xmlns:a16="http://schemas.microsoft.com/office/drawing/2014/main" id="{5DC57868-3A89-4EBE-A976-5DFBFB22A6E8}"/>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1E124F59-291D-4EDB-9036-740B4F3FED1D}"/>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2" name="Espace réservé du texte 3">
            <a:extLst>
              <a:ext uri="{FF2B5EF4-FFF2-40B4-BE49-F238E27FC236}">
                <a16:creationId xmlns:a16="http://schemas.microsoft.com/office/drawing/2014/main" id="{A7E88F9F-8644-418A-849C-2C3A0B9545A8}"/>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FABA6DC2-0DE5-4454-A517-E1F3EC0DCFEA}"/>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4" name="Espace réservé du texte 3">
            <a:extLst>
              <a:ext uri="{FF2B5EF4-FFF2-40B4-BE49-F238E27FC236}">
                <a16:creationId xmlns:a16="http://schemas.microsoft.com/office/drawing/2014/main" id="{93056303-DEC0-46FE-9E9D-663B08E8270A}"/>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4AE4E4D4-F945-432F-8A71-AC1B5FD0C548}"/>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6" name="Espace réservé du texte 3">
            <a:extLst>
              <a:ext uri="{FF2B5EF4-FFF2-40B4-BE49-F238E27FC236}">
                <a16:creationId xmlns:a16="http://schemas.microsoft.com/office/drawing/2014/main" id="{FB655D46-92B2-403E-A003-816C25E0F251}"/>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7" name="Espace réservé du texte 3">
            <a:extLst>
              <a:ext uri="{FF2B5EF4-FFF2-40B4-BE49-F238E27FC236}">
                <a16:creationId xmlns:a16="http://schemas.microsoft.com/office/drawing/2014/main" id="{BFAE204D-8189-4996-8585-E9B70BCCA44C}"/>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8" name="Espace réservé du texte 3">
            <a:extLst>
              <a:ext uri="{FF2B5EF4-FFF2-40B4-BE49-F238E27FC236}">
                <a16:creationId xmlns:a16="http://schemas.microsoft.com/office/drawing/2014/main" id="{19000C0F-60DF-4688-9F01-4FF4EC9BB081}"/>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E5067276-F51E-DBEA-960F-A21D10A134E2}"/>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618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de section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2"/>
                </a:solidFill>
                <a:latin typeface="+mn-lt"/>
              </a:defRPr>
            </a:lvl1pPr>
          </a:lstStyle>
          <a:p>
            <a:pPr lvl="0"/>
            <a:r>
              <a:rPr lang="fr-FR" dirty="0"/>
              <a:t>4</a:t>
            </a:r>
          </a:p>
        </p:txBody>
      </p:sp>
      <p:sp>
        <p:nvSpPr>
          <p:cNvPr id="8" name="Espace réservé du texte 3">
            <a:extLst>
              <a:ext uri="{FF2B5EF4-FFF2-40B4-BE49-F238E27FC236}">
                <a16:creationId xmlns:a16="http://schemas.microsoft.com/office/drawing/2014/main" id="{4ED6EE49-C01D-427E-9971-559F076BC565}"/>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10" name="Espace réservé du texte 3">
            <a:extLst>
              <a:ext uri="{FF2B5EF4-FFF2-40B4-BE49-F238E27FC236}">
                <a16:creationId xmlns:a16="http://schemas.microsoft.com/office/drawing/2014/main" id="{C266B2C0-5096-4069-89A0-57E8A7C8D93A}"/>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6407A47F-55DC-4608-A587-D1C6F57C2F7F}"/>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2" name="Espace réservé du texte 3">
            <a:extLst>
              <a:ext uri="{FF2B5EF4-FFF2-40B4-BE49-F238E27FC236}">
                <a16:creationId xmlns:a16="http://schemas.microsoft.com/office/drawing/2014/main" id="{6323D45E-4E10-4BA3-ABD9-987A3180DD56}"/>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CAF60788-8485-42CA-9661-79C991A57E9D}"/>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4" name="Espace réservé du texte 3">
            <a:extLst>
              <a:ext uri="{FF2B5EF4-FFF2-40B4-BE49-F238E27FC236}">
                <a16:creationId xmlns:a16="http://schemas.microsoft.com/office/drawing/2014/main" id="{036F8739-67B1-4659-96EE-1AE1AFAA7B20}"/>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439F7334-832D-48D2-8645-52EA8DD250BC}"/>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6" name="Espace réservé du texte 3">
            <a:extLst>
              <a:ext uri="{FF2B5EF4-FFF2-40B4-BE49-F238E27FC236}">
                <a16:creationId xmlns:a16="http://schemas.microsoft.com/office/drawing/2014/main" id="{B108639E-445A-4771-BCAF-5DF90C4185ED}"/>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7" name="Espace réservé du texte 3">
            <a:extLst>
              <a:ext uri="{FF2B5EF4-FFF2-40B4-BE49-F238E27FC236}">
                <a16:creationId xmlns:a16="http://schemas.microsoft.com/office/drawing/2014/main" id="{D7A32799-57C3-46A4-B322-7467175A5C35}"/>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8" name="Espace réservé du texte 3">
            <a:extLst>
              <a:ext uri="{FF2B5EF4-FFF2-40B4-BE49-F238E27FC236}">
                <a16:creationId xmlns:a16="http://schemas.microsoft.com/office/drawing/2014/main" id="{E580E110-951D-4FA2-A284-0E9F75ABCF77}"/>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C660848A-C0EB-5320-EC96-5048634B5C1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31004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de section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bg2">
                    <a:lumMod val="40000"/>
                    <a:lumOff val="60000"/>
                  </a:schemeClr>
                </a:solidFill>
                <a:latin typeface="+mn-lt"/>
              </a:defRPr>
            </a:lvl1pPr>
          </a:lstStyle>
          <a:p>
            <a:pPr lvl="0"/>
            <a:r>
              <a:rPr lang="fr-FR" dirty="0"/>
              <a:t>5</a:t>
            </a:r>
          </a:p>
        </p:txBody>
      </p:sp>
      <p:sp>
        <p:nvSpPr>
          <p:cNvPr id="8" name="Espace réservé du texte 3">
            <a:extLst>
              <a:ext uri="{FF2B5EF4-FFF2-40B4-BE49-F238E27FC236}">
                <a16:creationId xmlns:a16="http://schemas.microsoft.com/office/drawing/2014/main" id="{344F9780-3BC2-4DCA-BCB7-32A341A9C248}"/>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10" name="Espace réservé du texte 3">
            <a:extLst>
              <a:ext uri="{FF2B5EF4-FFF2-40B4-BE49-F238E27FC236}">
                <a16:creationId xmlns:a16="http://schemas.microsoft.com/office/drawing/2014/main" id="{ACA71369-E1EC-416B-90B8-3319A35AC5C1}"/>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721FDE0B-8F69-4445-B5A7-D2DDE21EBF02}"/>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2" name="Espace réservé du texte 3">
            <a:extLst>
              <a:ext uri="{FF2B5EF4-FFF2-40B4-BE49-F238E27FC236}">
                <a16:creationId xmlns:a16="http://schemas.microsoft.com/office/drawing/2014/main" id="{00E24EFB-E577-4529-B112-03A3EB1B9443}"/>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7F47570A-1821-4415-90F5-8AB04A43FAF2}"/>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4" name="Espace réservé du texte 3">
            <a:extLst>
              <a:ext uri="{FF2B5EF4-FFF2-40B4-BE49-F238E27FC236}">
                <a16:creationId xmlns:a16="http://schemas.microsoft.com/office/drawing/2014/main" id="{F96201E5-1332-499D-AB0F-DD33A55983D0}"/>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BC483EEE-F7F3-4CCA-BC8A-AC5F8AFE31D4}"/>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6" name="Espace réservé du texte 3">
            <a:extLst>
              <a:ext uri="{FF2B5EF4-FFF2-40B4-BE49-F238E27FC236}">
                <a16:creationId xmlns:a16="http://schemas.microsoft.com/office/drawing/2014/main" id="{FEFD8D03-C23A-4F5F-B6B2-A3FC4C820F7E}"/>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7" name="Espace réservé du texte 3">
            <a:extLst>
              <a:ext uri="{FF2B5EF4-FFF2-40B4-BE49-F238E27FC236}">
                <a16:creationId xmlns:a16="http://schemas.microsoft.com/office/drawing/2014/main" id="{EB6DE3C7-ECE1-4451-82EB-F81CEC27247B}"/>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8" name="Espace réservé du texte 3">
            <a:extLst>
              <a:ext uri="{FF2B5EF4-FFF2-40B4-BE49-F238E27FC236}">
                <a16:creationId xmlns:a16="http://schemas.microsoft.com/office/drawing/2014/main" id="{FDFC5C4E-56AB-41D9-9B49-DD1FDEFCC244}"/>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61C58471-099A-9340-1D48-529FA3C5EEB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47682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uverture Fond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DF1C6-E97E-48D9-8D20-948AB20D5EA5}"/>
              </a:ext>
            </a:extLst>
          </p:cNvPr>
          <p:cNvSpPr>
            <a:spLocks noGrp="1"/>
          </p:cNvSpPr>
          <p:nvPr>
            <p:ph type="ctrTitle"/>
          </p:nvPr>
        </p:nvSpPr>
        <p:spPr>
          <a:xfrm>
            <a:off x="400049" y="803048"/>
            <a:ext cx="10267951" cy="706437"/>
          </a:xfrm>
        </p:spPr>
        <p:txBody>
          <a:bodyPr anchor="t" anchorCtr="0">
            <a:normAutofit/>
          </a:bodyPr>
          <a:lstStyle>
            <a:lvl1pPr marL="0" indent="0" algn="l">
              <a:buNone/>
              <a:defRPr sz="4800">
                <a:solidFill>
                  <a:schemeClr val="tx1"/>
                </a:solidFill>
                <a:latin typeface="MAIF Light" panose="020B0403020200030B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54CD9051-5A79-4E1B-B914-7591251C6273}"/>
              </a:ext>
            </a:extLst>
          </p:cNvPr>
          <p:cNvSpPr>
            <a:spLocks noGrp="1"/>
          </p:cNvSpPr>
          <p:nvPr>
            <p:ph type="subTitle" idx="1"/>
          </p:nvPr>
        </p:nvSpPr>
        <p:spPr>
          <a:xfrm>
            <a:off x="400049" y="1468438"/>
            <a:ext cx="10267951" cy="505505"/>
          </a:xfrm>
        </p:spPr>
        <p:txBody>
          <a:bodyPr/>
          <a:lstStyle>
            <a:lvl1pPr marL="174625"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1D1F3D4-7166-4EA4-8112-066CDB4B6D87}"/>
              </a:ext>
            </a:extLst>
          </p:cNvPr>
          <p:cNvSpPr>
            <a:spLocks noGrp="1"/>
          </p:cNvSpPr>
          <p:nvPr>
            <p:ph type="dt" sz="half" idx="10"/>
          </p:nvPr>
        </p:nvSpPr>
        <p:spPr>
          <a:xfrm>
            <a:off x="400049" y="464456"/>
            <a:ext cx="2743200" cy="365125"/>
          </a:xfrm>
          <a:prstGeom prst="rect">
            <a:avLst/>
          </a:prstGeom>
        </p:spPr>
        <p:txBody>
          <a:bodyPr/>
          <a:lstStyle>
            <a:lvl1pPr>
              <a:defRPr sz="1400">
                <a:solidFill>
                  <a:schemeClr val="tx1"/>
                </a:solidFill>
                <a:latin typeface="+mj-lt"/>
              </a:defRPr>
            </a:lvl1pPr>
          </a:lstStyle>
          <a:p>
            <a:fld id="{9047EA75-1571-4DC8-8712-B6EC444F4368}" type="datetime1">
              <a:rPr lang="en-GB" smtClean="0"/>
              <a:pPr/>
              <a:t>08/01/2026</a:t>
            </a:fld>
            <a:endParaRPr lang="en-GB" dirty="0"/>
          </a:p>
        </p:txBody>
      </p:sp>
      <p:sp>
        <p:nvSpPr>
          <p:cNvPr id="7" name="Espace réservé du pied de page 6">
            <a:extLst>
              <a:ext uri="{FF2B5EF4-FFF2-40B4-BE49-F238E27FC236}">
                <a16:creationId xmlns:a16="http://schemas.microsoft.com/office/drawing/2014/main" id="{4294C3B9-F982-4AA5-A713-6AE0D66D9148}"/>
              </a:ext>
            </a:extLst>
          </p:cNvPr>
          <p:cNvSpPr>
            <a:spLocks noGrp="1"/>
          </p:cNvSpPr>
          <p:nvPr>
            <p:ph type="ftr" sz="quarter" idx="11"/>
          </p:nvPr>
        </p:nvSpPr>
        <p:spPr>
          <a:xfrm>
            <a:off x="933450" y="6858000"/>
            <a:ext cx="1724025" cy="365125"/>
          </a:xfrm>
        </p:spPr>
        <p:txBody>
          <a:bodyPr/>
          <a:lstStyle>
            <a:lvl1pPr>
              <a:defRPr sz="100"/>
            </a:lvl1p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A0F35AB9-B9F0-4DCB-A010-640FCC46F838}"/>
              </a:ext>
            </a:extLst>
          </p:cNvPr>
          <p:cNvSpPr>
            <a:spLocks noGrp="1"/>
          </p:cNvSpPr>
          <p:nvPr>
            <p:ph type="sldNum" sz="quarter" idx="12"/>
          </p:nvPr>
        </p:nvSpPr>
        <p:spPr>
          <a:xfrm>
            <a:off x="400049" y="6858000"/>
            <a:ext cx="523875" cy="365125"/>
          </a:xfrm>
        </p:spPr>
        <p:txBody>
          <a:bodyPr/>
          <a:lstStyle>
            <a:lvl1pPr>
              <a:defRPr sz="100"/>
            </a:lvl1pPr>
          </a:lstStyle>
          <a:p>
            <a:fld id="{6920E67E-33A7-49D9-8949-B2F0A74DF94C}" type="slidenum">
              <a:rPr lang="fr-FR" smtClean="0"/>
              <a:pPr/>
              <a:t>‹N°›</a:t>
            </a:fld>
            <a:endParaRPr lang="fr-FR" dirty="0"/>
          </a:p>
        </p:txBody>
      </p:sp>
      <p:grpSp>
        <p:nvGrpSpPr>
          <p:cNvPr id="9" name="Groupe 8">
            <a:extLst>
              <a:ext uri="{FF2B5EF4-FFF2-40B4-BE49-F238E27FC236}">
                <a16:creationId xmlns:a16="http://schemas.microsoft.com/office/drawing/2014/main" id="{D8C48C89-E80B-C1E9-C4FB-D148DA8E0373}"/>
              </a:ext>
            </a:extLst>
          </p:cNvPr>
          <p:cNvGrpSpPr/>
          <p:nvPr userDrawn="1"/>
        </p:nvGrpSpPr>
        <p:grpSpPr>
          <a:xfrm>
            <a:off x="3355968" y="2704717"/>
            <a:ext cx="5480065" cy="1448566"/>
            <a:chOff x="2869608" y="2704717"/>
            <a:chExt cx="5480065" cy="1448566"/>
          </a:xfrm>
        </p:grpSpPr>
        <p:pic>
          <p:nvPicPr>
            <p:cNvPr id="5" name="Image 4">
              <a:extLst>
                <a:ext uri="{FF2B5EF4-FFF2-40B4-BE49-F238E27FC236}">
                  <a16:creationId xmlns:a16="http://schemas.microsoft.com/office/drawing/2014/main" id="{BBE45DCF-1781-C141-8BD6-04C094BE6A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69608" y="2949242"/>
              <a:ext cx="3226392" cy="959515"/>
            </a:xfrm>
            <a:prstGeom prst="rect">
              <a:avLst/>
            </a:prstGeom>
          </p:spPr>
        </p:pic>
        <p:pic>
          <p:nvPicPr>
            <p:cNvPr id="6" name="Image 5" descr="Une image contenant Police, texte, Graphique, capture d’écran&#10;&#10;Le contenu généré par l’IA peut être incorrect.">
              <a:extLst>
                <a:ext uri="{FF2B5EF4-FFF2-40B4-BE49-F238E27FC236}">
                  <a16:creationId xmlns:a16="http://schemas.microsoft.com/office/drawing/2014/main" id="{55315876-D2CE-B8EE-2CD1-6B99C56FAA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395" y="2704717"/>
              <a:ext cx="2122278" cy="1448566"/>
            </a:xfrm>
            <a:prstGeom prst="rect">
              <a:avLst/>
            </a:prstGeom>
          </p:spPr>
        </p:pic>
      </p:grpSp>
    </p:spTree>
    <p:extLst>
      <p:ext uri="{BB962C8B-B14F-4D97-AF65-F5344CB8AC3E}">
        <p14:creationId xmlns:p14="http://schemas.microsoft.com/office/powerpoint/2010/main" val="18980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section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6">
                    <a:lumMod val="60000"/>
                    <a:lumOff val="40000"/>
                  </a:schemeClr>
                </a:solidFill>
                <a:latin typeface="+mn-lt"/>
              </a:defRPr>
            </a:lvl1pPr>
          </a:lstStyle>
          <a:p>
            <a:pPr lvl="0"/>
            <a:r>
              <a:rPr lang="fr-FR" dirty="0"/>
              <a:t>6</a:t>
            </a:r>
          </a:p>
        </p:txBody>
      </p:sp>
      <p:sp>
        <p:nvSpPr>
          <p:cNvPr id="5" name="Espace réservé du texte 3">
            <a:extLst>
              <a:ext uri="{FF2B5EF4-FFF2-40B4-BE49-F238E27FC236}">
                <a16:creationId xmlns:a16="http://schemas.microsoft.com/office/drawing/2014/main" id="{8A56F5D4-35C3-43EA-9B85-FE09FC4FD8CE}"/>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6" name="Espace réservé du texte 3">
            <a:extLst>
              <a:ext uri="{FF2B5EF4-FFF2-40B4-BE49-F238E27FC236}">
                <a16:creationId xmlns:a16="http://schemas.microsoft.com/office/drawing/2014/main" id="{865224EF-520D-4A61-A9CD-1794B89EC0EC}"/>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8" name="Espace réservé du texte 3">
            <a:extLst>
              <a:ext uri="{FF2B5EF4-FFF2-40B4-BE49-F238E27FC236}">
                <a16:creationId xmlns:a16="http://schemas.microsoft.com/office/drawing/2014/main" id="{ABC2CBBC-F556-4FF3-8A9F-6A9FB12196A3}"/>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0" name="Espace réservé du texte 3">
            <a:extLst>
              <a:ext uri="{FF2B5EF4-FFF2-40B4-BE49-F238E27FC236}">
                <a16:creationId xmlns:a16="http://schemas.microsoft.com/office/drawing/2014/main" id="{53190E06-4B1A-4858-9780-EB4721617069}"/>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976D4931-0083-4642-9F17-BEBCFE7EA7D5}"/>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2" name="Espace réservé du texte 3">
            <a:extLst>
              <a:ext uri="{FF2B5EF4-FFF2-40B4-BE49-F238E27FC236}">
                <a16:creationId xmlns:a16="http://schemas.microsoft.com/office/drawing/2014/main" id="{317138B0-D8EC-4DEF-A40C-79D7152FE28F}"/>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E6F6F5D2-DCDA-4F63-AD99-57607C364039}"/>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4" name="Espace réservé du texte 3">
            <a:extLst>
              <a:ext uri="{FF2B5EF4-FFF2-40B4-BE49-F238E27FC236}">
                <a16:creationId xmlns:a16="http://schemas.microsoft.com/office/drawing/2014/main" id="{85697789-13C1-4071-AC58-68FC1CF24E6D}"/>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C27627A5-52A2-4C1C-974F-7732B12A2182}"/>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6" name="Espace réservé du texte 3">
            <a:extLst>
              <a:ext uri="{FF2B5EF4-FFF2-40B4-BE49-F238E27FC236}">
                <a16:creationId xmlns:a16="http://schemas.microsoft.com/office/drawing/2014/main" id="{14E5DCAC-2335-4D19-B523-7A9738914F44}"/>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7FE7EE10-AA95-B254-1600-B057992A431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9479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 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4">
                    <a:lumMod val="60000"/>
                    <a:lumOff val="40000"/>
                  </a:schemeClr>
                </a:solidFill>
                <a:latin typeface="+mn-lt"/>
              </a:defRPr>
            </a:lvl1pPr>
          </a:lstStyle>
          <a:p>
            <a:pPr lvl="0"/>
            <a:r>
              <a:rPr lang="fr-FR" dirty="0"/>
              <a:t>7</a:t>
            </a:r>
          </a:p>
        </p:txBody>
      </p:sp>
      <p:sp>
        <p:nvSpPr>
          <p:cNvPr id="5" name="Espace réservé du texte 3">
            <a:extLst>
              <a:ext uri="{FF2B5EF4-FFF2-40B4-BE49-F238E27FC236}">
                <a16:creationId xmlns:a16="http://schemas.microsoft.com/office/drawing/2014/main" id="{6AED7A9C-6157-43EF-8D42-871C4CCD5880}"/>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6" name="Espace réservé du texte 3">
            <a:extLst>
              <a:ext uri="{FF2B5EF4-FFF2-40B4-BE49-F238E27FC236}">
                <a16:creationId xmlns:a16="http://schemas.microsoft.com/office/drawing/2014/main" id="{4EF451D5-E080-4BAA-9440-38F316F2F371}"/>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8" name="Espace réservé du texte 3">
            <a:extLst>
              <a:ext uri="{FF2B5EF4-FFF2-40B4-BE49-F238E27FC236}">
                <a16:creationId xmlns:a16="http://schemas.microsoft.com/office/drawing/2014/main" id="{DBF92288-D235-4E9B-98BD-DC04DB9EEB27}"/>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0" name="Espace réservé du texte 3">
            <a:extLst>
              <a:ext uri="{FF2B5EF4-FFF2-40B4-BE49-F238E27FC236}">
                <a16:creationId xmlns:a16="http://schemas.microsoft.com/office/drawing/2014/main" id="{2C4432C3-B016-4D6E-B540-03C87FD42BA3}"/>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60201200-941F-4F1A-B7B8-D348C8857022}"/>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2" name="Espace réservé du texte 3">
            <a:extLst>
              <a:ext uri="{FF2B5EF4-FFF2-40B4-BE49-F238E27FC236}">
                <a16:creationId xmlns:a16="http://schemas.microsoft.com/office/drawing/2014/main" id="{E96965D5-C624-42F0-9B32-356A86762F9C}"/>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9BA458BF-860A-4510-9FA7-9A831F7DF9AD}"/>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4" name="Espace réservé du texte 3">
            <a:extLst>
              <a:ext uri="{FF2B5EF4-FFF2-40B4-BE49-F238E27FC236}">
                <a16:creationId xmlns:a16="http://schemas.microsoft.com/office/drawing/2014/main" id="{F5895E3D-9CEF-4E89-9792-7572BEC59B5C}"/>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0D10D285-F641-40A5-AECC-0C17E2D1FA66}"/>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6" name="Espace réservé du texte 3">
            <a:extLst>
              <a:ext uri="{FF2B5EF4-FFF2-40B4-BE49-F238E27FC236}">
                <a16:creationId xmlns:a16="http://schemas.microsoft.com/office/drawing/2014/main" id="{EBF95156-E010-4568-9905-108C9FB1268A}"/>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93EEEDD6-596E-5917-5DBE-364E637B88C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3825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section 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E75D8-A3C7-4951-917A-55FA153416C9}"/>
              </a:ext>
            </a:extLst>
          </p:cNvPr>
          <p:cNvSpPr>
            <a:spLocks noGrp="1"/>
          </p:cNvSpPr>
          <p:nvPr>
            <p:ph type="title"/>
          </p:nvPr>
        </p:nvSpPr>
        <p:spPr>
          <a:xfrm>
            <a:off x="2177143" y="2917372"/>
            <a:ext cx="8287658" cy="544765"/>
          </a:xfrm>
        </p:spPr>
        <p:txBody>
          <a:bodyPr anchor="t" anchorCtr="0">
            <a:spAutoFit/>
          </a:bodyPr>
          <a:lstStyle>
            <a:lvl1pPr marL="0" indent="0">
              <a:buNone/>
              <a:defRPr sz="3600"/>
            </a:lvl1pPr>
          </a:lstStyle>
          <a:p>
            <a:r>
              <a:rPr lang="fr-FR" dirty="0"/>
              <a:t>Modifiez le style du titre</a:t>
            </a:r>
          </a:p>
        </p:txBody>
      </p:sp>
      <p:sp>
        <p:nvSpPr>
          <p:cNvPr id="9" name="Espace réservé du texte 8">
            <a:extLst>
              <a:ext uri="{FF2B5EF4-FFF2-40B4-BE49-F238E27FC236}">
                <a16:creationId xmlns:a16="http://schemas.microsoft.com/office/drawing/2014/main" id="{1A4AF0CD-0EA1-4ADE-8B67-2EC3C4ACAE80}"/>
              </a:ext>
            </a:extLst>
          </p:cNvPr>
          <p:cNvSpPr>
            <a:spLocks noGrp="1"/>
          </p:cNvSpPr>
          <p:nvPr>
            <p:ph type="body" sz="quarter" idx="10" hasCustomPrompt="1"/>
          </p:nvPr>
        </p:nvSpPr>
        <p:spPr>
          <a:xfrm>
            <a:off x="2177143" y="754288"/>
            <a:ext cx="1567543" cy="2163083"/>
          </a:xfrm>
        </p:spPr>
        <p:txBody>
          <a:bodyPr>
            <a:noAutofit/>
          </a:bodyPr>
          <a:lstStyle>
            <a:lvl1pPr marL="0" indent="0" algn="l">
              <a:lnSpc>
                <a:spcPct val="90000"/>
              </a:lnSpc>
              <a:buNone/>
              <a:defRPr sz="16600" b="1">
                <a:solidFill>
                  <a:schemeClr val="accent5"/>
                </a:solidFill>
                <a:latin typeface="+mn-lt"/>
              </a:defRPr>
            </a:lvl1pPr>
          </a:lstStyle>
          <a:p>
            <a:pPr lvl="0"/>
            <a:r>
              <a:rPr lang="fr-FR" dirty="0"/>
              <a:t>8</a:t>
            </a:r>
          </a:p>
        </p:txBody>
      </p:sp>
      <p:sp>
        <p:nvSpPr>
          <p:cNvPr id="5" name="Espace réservé du texte 3">
            <a:extLst>
              <a:ext uri="{FF2B5EF4-FFF2-40B4-BE49-F238E27FC236}">
                <a16:creationId xmlns:a16="http://schemas.microsoft.com/office/drawing/2014/main" id="{DECB97CD-E7BA-4476-A814-98C961614352}"/>
              </a:ext>
            </a:extLst>
          </p:cNvPr>
          <p:cNvSpPr>
            <a:spLocks noGrp="1"/>
          </p:cNvSpPr>
          <p:nvPr>
            <p:ph type="body" sz="quarter" idx="11" hasCustomPrompt="1"/>
          </p:nvPr>
        </p:nvSpPr>
        <p:spPr>
          <a:xfrm>
            <a:off x="2177143" y="4168004"/>
            <a:ext cx="505908" cy="390492"/>
          </a:xfrm>
        </p:spPr>
        <p:txBody>
          <a:bodyPr wrap="none">
            <a:spAutoFit/>
          </a:bodyPr>
          <a:lstStyle>
            <a:lvl1pPr>
              <a:defRPr sz="1800">
                <a:latin typeface="MAIF Black" panose="020B0803020200030B04" pitchFamily="34" charset="0"/>
              </a:defRPr>
            </a:lvl1pPr>
          </a:lstStyle>
          <a:p>
            <a:pPr lvl="0"/>
            <a:r>
              <a:rPr lang="fr-FR" dirty="0"/>
              <a:t>1.1</a:t>
            </a:r>
          </a:p>
        </p:txBody>
      </p:sp>
      <p:sp>
        <p:nvSpPr>
          <p:cNvPr id="6" name="Espace réservé du texte 3">
            <a:extLst>
              <a:ext uri="{FF2B5EF4-FFF2-40B4-BE49-F238E27FC236}">
                <a16:creationId xmlns:a16="http://schemas.microsoft.com/office/drawing/2014/main" id="{2CD0AFA0-E147-4173-AD99-5AD14E4EB907}"/>
              </a:ext>
            </a:extLst>
          </p:cNvPr>
          <p:cNvSpPr>
            <a:spLocks noGrp="1"/>
          </p:cNvSpPr>
          <p:nvPr>
            <p:ph type="body" sz="quarter" idx="12" hasCustomPrompt="1"/>
          </p:nvPr>
        </p:nvSpPr>
        <p:spPr>
          <a:xfrm>
            <a:off x="2701829" y="41680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8" name="Espace réservé du texte 3">
            <a:extLst>
              <a:ext uri="{FF2B5EF4-FFF2-40B4-BE49-F238E27FC236}">
                <a16:creationId xmlns:a16="http://schemas.microsoft.com/office/drawing/2014/main" id="{D16E42BF-6759-4CB1-AF65-6657BA35BE04}"/>
              </a:ext>
            </a:extLst>
          </p:cNvPr>
          <p:cNvSpPr>
            <a:spLocks noGrp="1"/>
          </p:cNvSpPr>
          <p:nvPr>
            <p:ph type="body" sz="quarter" idx="13" hasCustomPrompt="1"/>
          </p:nvPr>
        </p:nvSpPr>
        <p:spPr>
          <a:xfrm>
            <a:off x="2177143" y="4574404"/>
            <a:ext cx="520335" cy="390492"/>
          </a:xfrm>
        </p:spPr>
        <p:txBody>
          <a:bodyPr wrap="none">
            <a:spAutoFit/>
          </a:bodyPr>
          <a:lstStyle>
            <a:lvl1pPr>
              <a:defRPr sz="1800">
                <a:latin typeface="MAIF Black" panose="020B0803020200030B04" pitchFamily="34" charset="0"/>
              </a:defRPr>
            </a:lvl1pPr>
          </a:lstStyle>
          <a:p>
            <a:pPr lvl="0"/>
            <a:r>
              <a:rPr lang="fr-FR" dirty="0"/>
              <a:t>1.2</a:t>
            </a:r>
          </a:p>
        </p:txBody>
      </p:sp>
      <p:sp>
        <p:nvSpPr>
          <p:cNvPr id="10" name="Espace réservé du texte 3">
            <a:extLst>
              <a:ext uri="{FF2B5EF4-FFF2-40B4-BE49-F238E27FC236}">
                <a16:creationId xmlns:a16="http://schemas.microsoft.com/office/drawing/2014/main" id="{235352E7-1F4A-4D2A-97DC-F09CC2C3A02A}"/>
              </a:ext>
            </a:extLst>
          </p:cNvPr>
          <p:cNvSpPr>
            <a:spLocks noGrp="1"/>
          </p:cNvSpPr>
          <p:nvPr>
            <p:ph type="body" sz="quarter" idx="14" hasCustomPrompt="1"/>
          </p:nvPr>
        </p:nvSpPr>
        <p:spPr>
          <a:xfrm>
            <a:off x="2701829" y="45744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1" name="Espace réservé du texte 3">
            <a:extLst>
              <a:ext uri="{FF2B5EF4-FFF2-40B4-BE49-F238E27FC236}">
                <a16:creationId xmlns:a16="http://schemas.microsoft.com/office/drawing/2014/main" id="{7C206E2D-13C4-4C66-A415-3D34951C8B27}"/>
              </a:ext>
            </a:extLst>
          </p:cNvPr>
          <p:cNvSpPr>
            <a:spLocks noGrp="1"/>
          </p:cNvSpPr>
          <p:nvPr>
            <p:ph type="body" sz="quarter" idx="15" hasCustomPrompt="1"/>
          </p:nvPr>
        </p:nvSpPr>
        <p:spPr>
          <a:xfrm>
            <a:off x="2177143" y="4980804"/>
            <a:ext cx="523541" cy="390492"/>
          </a:xfrm>
        </p:spPr>
        <p:txBody>
          <a:bodyPr wrap="none">
            <a:spAutoFit/>
          </a:bodyPr>
          <a:lstStyle>
            <a:lvl1pPr>
              <a:defRPr sz="1800">
                <a:latin typeface="MAIF Black" panose="020B0803020200030B04" pitchFamily="34" charset="0"/>
              </a:defRPr>
            </a:lvl1pPr>
          </a:lstStyle>
          <a:p>
            <a:pPr lvl="0"/>
            <a:r>
              <a:rPr lang="fr-FR" dirty="0"/>
              <a:t>1.3</a:t>
            </a:r>
          </a:p>
        </p:txBody>
      </p:sp>
      <p:sp>
        <p:nvSpPr>
          <p:cNvPr id="12" name="Espace réservé du texte 3">
            <a:extLst>
              <a:ext uri="{FF2B5EF4-FFF2-40B4-BE49-F238E27FC236}">
                <a16:creationId xmlns:a16="http://schemas.microsoft.com/office/drawing/2014/main" id="{BE1C12DB-69C3-481E-A2BB-0954482BD72C}"/>
              </a:ext>
            </a:extLst>
          </p:cNvPr>
          <p:cNvSpPr>
            <a:spLocks noGrp="1"/>
          </p:cNvSpPr>
          <p:nvPr>
            <p:ph type="body" sz="quarter" idx="16" hasCustomPrompt="1"/>
          </p:nvPr>
        </p:nvSpPr>
        <p:spPr>
          <a:xfrm>
            <a:off x="2701829" y="49808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3" name="Espace réservé du texte 3">
            <a:extLst>
              <a:ext uri="{FF2B5EF4-FFF2-40B4-BE49-F238E27FC236}">
                <a16:creationId xmlns:a16="http://schemas.microsoft.com/office/drawing/2014/main" id="{A4B3E7F2-B991-4DC0-AA8B-4B5A0345E70F}"/>
              </a:ext>
            </a:extLst>
          </p:cNvPr>
          <p:cNvSpPr>
            <a:spLocks noGrp="1"/>
          </p:cNvSpPr>
          <p:nvPr>
            <p:ph type="body" sz="quarter" idx="17" hasCustomPrompt="1"/>
          </p:nvPr>
        </p:nvSpPr>
        <p:spPr>
          <a:xfrm>
            <a:off x="2177143" y="5387204"/>
            <a:ext cx="526747" cy="390492"/>
          </a:xfrm>
        </p:spPr>
        <p:txBody>
          <a:bodyPr wrap="none">
            <a:spAutoFit/>
          </a:bodyPr>
          <a:lstStyle>
            <a:lvl1pPr>
              <a:defRPr sz="1800">
                <a:latin typeface="MAIF Black" panose="020B0803020200030B04" pitchFamily="34" charset="0"/>
              </a:defRPr>
            </a:lvl1pPr>
          </a:lstStyle>
          <a:p>
            <a:pPr lvl="0"/>
            <a:r>
              <a:rPr lang="fr-FR" dirty="0"/>
              <a:t>1.4</a:t>
            </a:r>
          </a:p>
        </p:txBody>
      </p:sp>
      <p:sp>
        <p:nvSpPr>
          <p:cNvPr id="14" name="Espace réservé du texte 3">
            <a:extLst>
              <a:ext uri="{FF2B5EF4-FFF2-40B4-BE49-F238E27FC236}">
                <a16:creationId xmlns:a16="http://schemas.microsoft.com/office/drawing/2014/main" id="{F187B41D-CCF3-4267-91B4-F9F01FDCE4EC}"/>
              </a:ext>
            </a:extLst>
          </p:cNvPr>
          <p:cNvSpPr>
            <a:spLocks noGrp="1"/>
          </p:cNvSpPr>
          <p:nvPr>
            <p:ph type="body" sz="quarter" idx="18" hasCustomPrompt="1"/>
          </p:nvPr>
        </p:nvSpPr>
        <p:spPr>
          <a:xfrm>
            <a:off x="2701829" y="53872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sp>
        <p:nvSpPr>
          <p:cNvPr id="15" name="Espace réservé du texte 3">
            <a:extLst>
              <a:ext uri="{FF2B5EF4-FFF2-40B4-BE49-F238E27FC236}">
                <a16:creationId xmlns:a16="http://schemas.microsoft.com/office/drawing/2014/main" id="{88E046F5-AB8E-4B7D-BACA-948223D99D6E}"/>
              </a:ext>
            </a:extLst>
          </p:cNvPr>
          <p:cNvSpPr>
            <a:spLocks noGrp="1"/>
          </p:cNvSpPr>
          <p:nvPr>
            <p:ph type="body" sz="quarter" idx="19" hasCustomPrompt="1"/>
          </p:nvPr>
        </p:nvSpPr>
        <p:spPr>
          <a:xfrm>
            <a:off x="2177143" y="5793604"/>
            <a:ext cx="525144" cy="390492"/>
          </a:xfrm>
        </p:spPr>
        <p:txBody>
          <a:bodyPr wrap="none">
            <a:spAutoFit/>
          </a:bodyPr>
          <a:lstStyle>
            <a:lvl1pPr>
              <a:defRPr sz="1800">
                <a:latin typeface="MAIF Black" panose="020B0803020200030B04" pitchFamily="34" charset="0"/>
              </a:defRPr>
            </a:lvl1pPr>
          </a:lstStyle>
          <a:p>
            <a:pPr lvl="0"/>
            <a:r>
              <a:rPr lang="fr-FR" dirty="0"/>
              <a:t>1.5</a:t>
            </a:r>
          </a:p>
        </p:txBody>
      </p:sp>
      <p:sp>
        <p:nvSpPr>
          <p:cNvPr id="16" name="Espace réservé du texte 3">
            <a:extLst>
              <a:ext uri="{FF2B5EF4-FFF2-40B4-BE49-F238E27FC236}">
                <a16:creationId xmlns:a16="http://schemas.microsoft.com/office/drawing/2014/main" id="{A1CAAB98-2C0D-4532-AFE9-2EFEE4D98EDF}"/>
              </a:ext>
            </a:extLst>
          </p:cNvPr>
          <p:cNvSpPr>
            <a:spLocks noGrp="1"/>
          </p:cNvSpPr>
          <p:nvPr>
            <p:ph type="body" sz="quarter" idx="20" hasCustomPrompt="1"/>
          </p:nvPr>
        </p:nvSpPr>
        <p:spPr>
          <a:xfrm>
            <a:off x="2701829" y="5793604"/>
            <a:ext cx="7762972" cy="390492"/>
          </a:xfrm>
        </p:spPr>
        <p:txBody>
          <a:bodyPr wrap="square">
            <a:spAutoFit/>
          </a:bodyPr>
          <a:lstStyle>
            <a:lvl1pPr marL="177800" indent="-177800">
              <a:buSzPct val="90000"/>
              <a:buFontTx/>
              <a:buBlip>
                <a:blip/>
              </a:buBlip>
              <a:defRPr sz="1800">
                <a:latin typeface="+mn-lt"/>
              </a:defRPr>
            </a:lvl1pPr>
          </a:lstStyle>
          <a:p>
            <a:pPr lvl="0"/>
            <a:r>
              <a:rPr lang="fr-FR" dirty="0"/>
              <a:t>Sous-titre</a:t>
            </a:r>
          </a:p>
        </p:txBody>
      </p:sp>
      <p:pic>
        <p:nvPicPr>
          <p:cNvPr id="3" name="Image 2" descr="Une image contenant Police, texte, Graphique, capture d’écran&#10;&#10;Description générée automatiquement">
            <a:extLst>
              <a:ext uri="{FF2B5EF4-FFF2-40B4-BE49-F238E27FC236}">
                <a16:creationId xmlns:a16="http://schemas.microsoft.com/office/drawing/2014/main" id="{5409F1B4-EFE9-3DA4-E90E-8B3AD00141B5}"/>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2129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x3 Chapitre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03036984-6B1F-4717-A7B5-1CA2E4F4C11C}"/>
              </a:ext>
            </a:extLst>
          </p:cNvPr>
          <p:cNvSpPr>
            <a:spLocks noGrp="1"/>
          </p:cNvSpPr>
          <p:nvPr>
            <p:ph type="dt" sz="half" idx="10"/>
          </p:nvPr>
        </p:nvSpPr>
        <p:spPr/>
        <p:txBody>
          <a:bodyPr/>
          <a:lstStyle/>
          <a:p>
            <a:fld id="{C6EE2679-2293-4EE2-AF72-2D882294BC4D}" type="datetime1">
              <a:rPr lang="fr-FR" smtClean="0"/>
              <a:t>08/01/2026</a:t>
            </a:fld>
            <a:endParaRPr lang="fr-FR" dirty="0"/>
          </a:p>
        </p:txBody>
      </p:sp>
      <p:sp>
        <p:nvSpPr>
          <p:cNvPr id="6" name="Espace réservé du pied de page 5">
            <a:extLst>
              <a:ext uri="{FF2B5EF4-FFF2-40B4-BE49-F238E27FC236}">
                <a16:creationId xmlns:a16="http://schemas.microsoft.com/office/drawing/2014/main" id="{D5185322-2AEA-4AF4-920D-39157C247381}"/>
              </a:ext>
            </a:extLst>
          </p:cNvPr>
          <p:cNvSpPr>
            <a:spLocks noGrp="1"/>
          </p:cNvSpPr>
          <p:nvPr>
            <p:ph type="ftr" sz="quarter" idx="11"/>
          </p:nvPr>
        </p:nvSpPr>
        <p:spPr/>
        <p:txBody>
          <a:bodyPr/>
          <a:lstStyle/>
          <a:p>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A1C07A07-D6CF-4003-A86C-F3CD68E3DF6F}"/>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5" name="Espace réservé du texte 8">
            <a:extLst>
              <a:ext uri="{FF2B5EF4-FFF2-40B4-BE49-F238E27FC236}">
                <a16:creationId xmlns:a16="http://schemas.microsoft.com/office/drawing/2014/main" id="{E6F86AB2-B8AA-4545-80F8-506E3D3D9476}"/>
              </a:ext>
            </a:extLst>
          </p:cNvPr>
          <p:cNvSpPr>
            <a:spLocks noGrp="1"/>
          </p:cNvSpPr>
          <p:nvPr>
            <p:ph type="body" sz="quarter" idx="13" hasCustomPrompt="1"/>
          </p:nvPr>
        </p:nvSpPr>
        <p:spPr>
          <a:xfrm>
            <a:off x="1917978" y="1633299"/>
            <a:ext cx="931345" cy="2286075"/>
          </a:xfrm>
        </p:spPr>
        <p:txBody>
          <a:bodyPr wrap="none" tIns="0" rIns="0" bIns="0">
            <a:spAutoFit/>
          </a:bodyPr>
          <a:lstStyle>
            <a:lvl1pPr marL="0" indent="0" algn="l">
              <a:buNone/>
              <a:defRPr sz="13800" b="1">
                <a:solidFill>
                  <a:schemeClr val="accent6">
                    <a:lumMod val="60000"/>
                    <a:lumOff val="40000"/>
                  </a:schemeClr>
                </a:solidFill>
                <a:latin typeface="+mn-lt"/>
              </a:defRPr>
            </a:lvl1pPr>
          </a:lstStyle>
          <a:p>
            <a:pPr lvl="0"/>
            <a:r>
              <a:rPr lang="fr-FR" dirty="0"/>
              <a:t>1</a:t>
            </a:r>
          </a:p>
        </p:txBody>
      </p:sp>
      <p:sp>
        <p:nvSpPr>
          <p:cNvPr id="35" name="Espace réservé du texte 8">
            <a:extLst>
              <a:ext uri="{FF2B5EF4-FFF2-40B4-BE49-F238E27FC236}">
                <a16:creationId xmlns:a16="http://schemas.microsoft.com/office/drawing/2014/main" id="{7FAFD40C-B13A-49FB-A5EC-F0F885ABADBC}"/>
              </a:ext>
            </a:extLst>
          </p:cNvPr>
          <p:cNvSpPr>
            <a:spLocks noGrp="1"/>
          </p:cNvSpPr>
          <p:nvPr>
            <p:ph type="body" sz="quarter" idx="14" hasCustomPrompt="1"/>
          </p:nvPr>
        </p:nvSpPr>
        <p:spPr>
          <a:xfrm>
            <a:off x="5000226" y="1633299"/>
            <a:ext cx="1049967" cy="2123658"/>
          </a:xfrm>
        </p:spPr>
        <p:txBody>
          <a:bodyPr wrap="none" tIns="0" rIns="0" bIns="0">
            <a:spAutoFit/>
          </a:bodyPr>
          <a:lstStyle>
            <a:lvl1pPr marL="0" indent="0" algn="l">
              <a:buNone/>
              <a:defRPr sz="13800" b="1">
                <a:solidFill>
                  <a:schemeClr val="accent4">
                    <a:lumMod val="60000"/>
                    <a:lumOff val="40000"/>
                  </a:schemeClr>
                </a:solidFill>
                <a:latin typeface="+mn-lt"/>
              </a:defRPr>
            </a:lvl1pPr>
          </a:lstStyle>
          <a:p>
            <a:pPr lvl="0"/>
            <a:r>
              <a:rPr lang="fr-FR" dirty="0"/>
              <a:t>2</a:t>
            </a:r>
          </a:p>
        </p:txBody>
      </p:sp>
      <p:sp>
        <p:nvSpPr>
          <p:cNvPr id="37" name="Espace réservé du texte 8">
            <a:extLst>
              <a:ext uri="{FF2B5EF4-FFF2-40B4-BE49-F238E27FC236}">
                <a16:creationId xmlns:a16="http://schemas.microsoft.com/office/drawing/2014/main" id="{5C3E11C3-98EB-4F5E-95B2-A823DDCB238A}"/>
              </a:ext>
            </a:extLst>
          </p:cNvPr>
          <p:cNvSpPr>
            <a:spLocks noGrp="1"/>
          </p:cNvSpPr>
          <p:nvPr>
            <p:ph type="body" sz="quarter" idx="15" hasCustomPrompt="1"/>
          </p:nvPr>
        </p:nvSpPr>
        <p:spPr>
          <a:xfrm>
            <a:off x="8164744" y="1633299"/>
            <a:ext cx="1074012" cy="2286075"/>
          </a:xfrm>
        </p:spPr>
        <p:txBody>
          <a:bodyPr wrap="none" tIns="0" rIns="0" bIns="0">
            <a:spAutoFit/>
          </a:bodyPr>
          <a:lstStyle>
            <a:lvl1pPr marL="0" indent="0" algn="l">
              <a:buNone/>
              <a:defRPr sz="13800" b="1">
                <a:solidFill>
                  <a:schemeClr val="accent5"/>
                </a:solidFill>
                <a:latin typeface="+mn-lt"/>
              </a:defRPr>
            </a:lvl1pPr>
          </a:lstStyle>
          <a:p>
            <a:pPr lvl="0"/>
            <a:r>
              <a:rPr lang="fr-FR" dirty="0"/>
              <a:t>3</a:t>
            </a:r>
          </a:p>
        </p:txBody>
      </p:sp>
      <p:sp>
        <p:nvSpPr>
          <p:cNvPr id="3" name="Espace réservé du texte 2">
            <a:extLst>
              <a:ext uri="{FF2B5EF4-FFF2-40B4-BE49-F238E27FC236}">
                <a16:creationId xmlns:a16="http://schemas.microsoft.com/office/drawing/2014/main" id="{1396A25C-D84C-4ED3-9EEA-4C6443FE84B4}"/>
              </a:ext>
            </a:extLst>
          </p:cNvPr>
          <p:cNvSpPr>
            <a:spLocks noGrp="1"/>
          </p:cNvSpPr>
          <p:nvPr>
            <p:ph type="body" sz="quarter" idx="18" hasCustomPrompt="1"/>
          </p:nvPr>
        </p:nvSpPr>
        <p:spPr>
          <a:xfrm>
            <a:off x="1917979"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3" name="Espace réservé du texte 2">
            <a:extLst>
              <a:ext uri="{FF2B5EF4-FFF2-40B4-BE49-F238E27FC236}">
                <a16:creationId xmlns:a16="http://schemas.microsoft.com/office/drawing/2014/main" id="{8DB14E76-B90F-45C7-9ADC-D2B920F9D335}"/>
              </a:ext>
            </a:extLst>
          </p:cNvPr>
          <p:cNvSpPr>
            <a:spLocks noGrp="1"/>
          </p:cNvSpPr>
          <p:nvPr>
            <p:ph type="body" sz="quarter" idx="19" hasCustomPrompt="1"/>
          </p:nvPr>
        </p:nvSpPr>
        <p:spPr>
          <a:xfrm>
            <a:off x="5000227"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4" name="Espace réservé du texte 2">
            <a:extLst>
              <a:ext uri="{FF2B5EF4-FFF2-40B4-BE49-F238E27FC236}">
                <a16:creationId xmlns:a16="http://schemas.microsoft.com/office/drawing/2014/main" id="{9C05545E-3201-4F02-B663-B1B104C6F7D4}"/>
              </a:ext>
            </a:extLst>
          </p:cNvPr>
          <p:cNvSpPr>
            <a:spLocks noGrp="1"/>
          </p:cNvSpPr>
          <p:nvPr>
            <p:ph type="body" sz="quarter" idx="20" hasCustomPrompt="1"/>
          </p:nvPr>
        </p:nvSpPr>
        <p:spPr>
          <a:xfrm>
            <a:off x="8164745"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pic>
        <p:nvPicPr>
          <p:cNvPr id="2" name="Image 1" descr="Une image contenant Police, texte, Graphique, capture d’écran&#10;&#10;Description générée automatiquement">
            <a:extLst>
              <a:ext uri="{FF2B5EF4-FFF2-40B4-BE49-F238E27FC236}">
                <a16:creationId xmlns:a16="http://schemas.microsoft.com/office/drawing/2014/main" id="{FF70751F-8C04-8EDC-AC8F-68D05AA2302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417018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 x4 Chapitre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03036984-6B1F-4717-A7B5-1CA2E4F4C11C}"/>
              </a:ext>
            </a:extLst>
          </p:cNvPr>
          <p:cNvSpPr>
            <a:spLocks noGrp="1"/>
          </p:cNvSpPr>
          <p:nvPr>
            <p:ph type="dt" sz="half" idx="10"/>
          </p:nvPr>
        </p:nvSpPr>
        <p:spPr/>
        <p:txBody>
          <a:bodyPr/>
          <a:lstStyle/>
          <a:p>
            <a:fld id="{E3CCACE2-EA77-45FD-A93F-2E529D01EC2D}" type="datetime1">
              <a:rPr lang="fr-FR" smtClean="0"/>
              <a:t>08/01/2026</a:t>
            </a:fld>
            <a:endParaRPr lang="fr-FR" dirty="0"/>
          </a:p>
        </p:txBody>
      </p:sp>
      <p:sp>
        <p:nvSpPr>
          <p:cNvPr id="6" name="Espace réservé du pied de page 5">
            <a:extLst>
              <a:ext uri="{FF2B5EF4-FFF2-40B4-BE49-F238E27FC236}">
                <a16:creationId xmlns:a16="http://schemas.microsoft.com/office/drawing/2014/main" id="{D5185322-2AEA-4AF4-920D-39157C247381}"/>
              </a:ext>
            </a:extLst>
          </p:cNvPr>
          <p:cNvSpPr>
            <a:spLocks noGrp="1"/>
          </p:cNvSpPr>
          <p:nvPr>
            <p:ph type="ftr" sz="quarter" idx="11"/>
          </p:nvPr>
        </p:nvSpPr>
        <p:spPr/>
        <p:txBody>
          <a:bodyPr/>
          <a:lstStyle/>
          <a:p>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A1C07A07-D6CF-4003-A86C-F3CD68E3DF6F}"/>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5" name="Espace réservé du texte 8">
            <a:extLst>
              <a:ext uri="{FF2B5EF4-FFF2-40B4-BE49-F238E27FC236}">
                <a16:creationId xmlns:a16="http://schemas.microsoft.com/office/drawing/2014/main" id="{E6F86AB2-B8AA-4545-80F8-506E3D3D9476}"/>
              </a:ext>
            </a:extLst>
          </p:cNvPr>
          <p:cNvSpPr>
            <a:spLocks noGrp="1"/>
          </p:cNvSpPr>
          <p:nvPr>
            <p:ph type="body" sz="quarter" idx="13" hasCustomPrompt="1"/>
          </p:nvPr>
        </p:nvSpPr>
        <p:spPr>
          <a:xfrm>
            <a:off x="1172295" y="1633299"/>
            <a:ext cx="931345" cy="2286075"/>
          </a:xfrm>
        </p:spPr>
        <p:txBody>
          <a:bodyPr wrap="none" tIns="0" rIns="0" bIns="0">
            <a:spAutoFit/>
          </a:bodyPr>
          <a:lstStyle>
            <a:lvl1pPr marL="0" indent="0" algn="l">
              <a:buNone/>
              <a:defRPr sz="13800" b="1">
                <a:solidFill>
                  <a:schemeClr val="accent6">
                    <a:lumMod val="60000"/>
                    <a:lumOff val="40000"/>
                  </a:schemeClr>
                </a:solidFill>
                <a:latin typeface="+mn-lt"/>
              </a:defRPr>
            </a:lvl1pPr>
          </a:lstStyle>
          <a:p>
            <a:pPr lvl="0"/>
            <a:r>
              <a:rPr lang="fr-FR" dirty="0"/>
              <a:t>1</a:t>
            </a:r>
          </a:p>
        </p:txBody>
      </p:sp>
      <p:sp>
        <p:nvSpPr>
          <p:cNvPr id="35" name="Espace réservé du texte 8">
            <a:extLst>
              <a:ext uri="{FF2B5EF4-FFF2-40B4-BE49-F238E27FC236}">
                <a16:creationId xmlns:a16="http://schemas.microsoft.com/office/drawing/2014/main" id="{7FAFD40C-B13A-49FB-A5EC-F0F885ABADBC}"/>
              </a:ext>
            </a:extLst>
          </p:cNvPr>
          <p:cNvSpPr>
            <a:spLocks noGrp="1"/>
          </p:cNvSpPr>
          <p:nvPr>
            <p:ph type="body" sz="quarter" idx="14" hasCustomPrompt="1"/>
          </p:nvPr>
        </p:nvSpPr>
        <p:spPr>
          <a:xfrm>
            <a:off x="3798484" y="1633299"/>
            <a:ext cx="1049967" cy="2123658"/>
          </a:xfrm>
        </p:spPr>
        <p:txBody>
          <a:bodyPr wrap="none" tIns="0" rIns="0" bIns="0">
            <a:spAutoFit/>
          </a:bodyPr>
          <a:lstStyle>
            <a:lvl1pPr marL="0" indent="0" algn="l">
              <a:buNone/>
              <a:defRPr sz="13800" b="1">
                <a:solidFill>
                  <a:schemeClr val="accent4">
                    <a:lumMod val="60000"/>
                    <a:lumOff val="40000"/>
                  </a:schemeClr>
                </a:solidFill>
                <a:latin typeface="+mn-lt"/>
              </a:defRPr>
            </a:lvl1pPr>
          </a:lstStyle>
          <a:p>
            <a:pPr lvl="0"/>
            <a:r>
              <a:rPr lang="fr-FR" dirty="0"/>
              <a:t>2</a:t>
            </a:r>
          </a:p>
        </p:txBody>
      </p:sp>
      <p:sp>
        <p:nvSpPr>
          <p:cNvPr id="37" name="Espace réservé du texte 8">
            <a:extLst>
              <a:ext uri="{FF2B5EF4-FFF2-40B4-BE49-F238E27FC236}">
                <a16:creationId xmlns:a16="http://schemas.microsoft.com/office/drawing/2014/main" id="{5C3E11C3-98EB-4F5E-95B2-A823DDCB238A}"/>
              </a:ext>
            </a:extLst>
          </p:cNvPr>
          <p:cNvSpPr>
            <a:spLocks noGrp="1"/>
          </p:cNvSpPr>
          <p:nvPr>
            <p:ph type="body" sz="quarter" idx="15" hasCustomPrompt="1"/>
          </p:nvPr>
        </p:nvSpPr>
        <p:spPr>
          <a:xfrm>
            <a:off x="6424673" y="1633299"/>
            <a:ext cx="1074012" cy="2286075"/>
          </a:xfrm>
        </p:spPr>
        <p:txBody>
          <a:bodyPr wrap="none" tIns="0" rIns="0" bIns="0">
            <a:spAutoFit/>
          </a:bodyPr>
          <a:lstStyle>
            <a:lvl1pPr marL="0" indent="0" algn="l">
              <a:buNone/>
              <a:defRPr sz="13800" b="1">
                <a:solidFill>
                  <a:schemeClr val="accent5"/>
                </a:solidFill>
                <a:latin typeface="+mn-lt"/>
              </a:defRPr>
            </a:lvl1pPr>
          </a:lstStyle>
          <a:p>
            <a:pPr lvl="0"/>
            <a:r>
              <a:rPr lang="fr-FR" dirty="0"/>
              <a:t>3</a:t>
            </a:r>
          </a:p>
        </p:txBody>
      </p:sp>
      <p:sp>
        <p:nvSpPr>
          <p:cNvPr id="39" name="Espace réservé du texte 8">
            <a:extLst>
              <a:ext uri="{FF2B5EF4-FFF2-40B4-BE49-F238E27FC236}">
                <a16:creationId xmlns:a16="http://schemas.microsoft.com/office/drawing/2014/main" id="{B05D0E55-8AB3-4FB3-8D8A-73B52919A2D1}"/>
              </a:ext>
            </a:extLst>
          </p:cNvPr>
          <p:cNvSpPr>
            <a:spLocks noGrp="1"/>
          </p:cNvSpPr>
          <p:nvPr>
            <p:ph type="body" sz="quarter" idx="16" hasCustomPrompt="1"/>
          </p:nvPr>
        </p:nvSpPr>
        <p:spPr>
          <a:xfrm>
            <a:off x="9050862" y="1633299"/>
            <a:ext cx="1093248" cy="2286075"/>
          </a:xfrm>
        </p:spPr>
        <p:txBody>
          <a:bodyPr wrap="none" tIns="0" rIns="0" bIns="0">
            <a:spAutoFit/>
          </a:bodyPr>
          <a:lstStyle>
            <a:lvl1pPr marL="0" indent="0" algn="l">
              <a:buNone/>
              <a:defRPr sz="13800" b="1">
                <a:solidFill>
                  <a:schemeClr val="accent2"/>
                </a:solidFill>
                <a:latin typeface="+mn-lt"/>
              </a:defRPr>
            </a:lvl1pPr>
          </a:lstStyle>
          <a:p>
            <a:pPr lvl="0"/>
            <a:r>
              <a:rPr lang="fr-FR" dirty="0"/>
              <a:t>4</a:t>
            </a:r>
          </a:p>
        </p:txBody>
      </p:sp>
      <p:sp>
        <p:nvSpPr>
          <p:cNvPr id="3" name="Espace réservé du texte 2">
            <a:extLst>
              <a:ext uri="{FF2B5EF4-FFF2-40B4-BE49-F238E27FC236}">
                <a16:creationId xmlns:a16="http://schemas.microsoft.com/office/drawing/2014/main" id="{1396A25C-D84C-4ED3-9EEA-4C6443FE84B4}"/>
              </a:ext>
            </a:extLst>
          </p:cNvPr>
          <p:cNvSpPr>
            <a:spLocks noGrp="1"/>
          </p:cNvSpPr>
          <p:nvPr>
            <p:ph type="body" sz="quarter" idx="18" hasCustomPrompt="1"/>
          </p:nvPr>
        </p:nvSpPr>
        <p:spPr>
          <a:xfrm>
            <a:off x="1172296"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3" name="Espace réservé du texte 2">
            <a:extLst>
              <a:ext uri="{FF2B5EF4-FFF2-40B4-BE49-F238E27FC236}">
                <a16:creationId xmlns:a16="http://schemas.microsoft.com/office/drawing/2014/main" id="{8DB14E76-B90F-45C7-9ADC-D2B920F9D335}"/>
              </a:ext>
            </a:extLst>
          </p:cNvPr>
          <p:cNvSpPr>
            <a:spLocks noGrp="1"/>
          </p:cNvSpPr>
          <p:nvPr>
            <p:ph type="body" sz="quarter" idx="19" hasCustomPrompt="1"/>
          </p:nvPr>
        </p:nvSpPr>
        <p:spPr>
          <a:xfrm>
            <a:off x="3798485"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4" name="Espace réservé du texte 2">
            <a:extLst>
              <a:ext uri="{FF2B5EF4-FFF2-40B4-BE49-F238E27FC236}">
                <a16:creationId xmlns:a16="http://schemas.microsoft.com/office/drawing/2014/main" id="{9C05545E-3201-4F02-B663-B1B104C6F7D4}"/>
              </a:ext>
            </a:extLst>
          </p:cNvPr>
          <p:cNvSpPr>
            <a:spLocks noGrp="1"/>
          </p:cNvSpPr>
          <p:nvPr>
            <p:ph type="body" sz="quarter" idx="20" hasCustomPrompt="1"/>
          </p:nvPr>
        </p:nvSpPr>
        <p:spPr>
          <a:xfrm>
            <a:off x="6424674"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5" name="Espace réservé du texte 2">
            <a:extLst>
              <a:ext uri="{FF2B5EF4-FFF2-40B4-BE49-F238E27FC236}">
                <a16:creationId xmlns:a16="http://schemas.microsoft.com/office/drawing/2014/main" id="{CAB5A30C-13AF-4B7F-958A-BE56189D20F9}"/>
              </a:ext>
            </a:extLst>
          </p:cNvPr>
          <p:cNvSpPr>
            <a:spLocks noGrp="1"/>
          </p:cNvSpPr>
          <p:nvPr>
            <p:ph type="body" sz="quarter" idx="21" hasCustomPrompt="1"/>
          </p:nvPr>
        </p:nvSpPr>
        <p:spPr>
          <a:xfrm>
            <a:off x="9050863" y="3644900"/>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pic>
        <p:nvPicPr>
          <p:cNvPr id="2" name="Image 1" descr="Une image contenant Police, texte, Graphique, capture d’écran&#10;&#10;Description générée automatiquement">
            <a:extLst>
              <a:ext uri="{FF2B5EF4-FFF2-40B4-BE49-F238E27FC236}">
                <a16:creationId xmlns:a16="http://schemas.microsoft.com/office/drawing/2014/main" id="{89658AD0-0A67-B38B-36EF-27C438A6EE7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89167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x6 Chapitres">
    <p:spTree>
      <p:nvGrpSpPr>
        <p:cNvPr id="1" name=""/>
        <p:cNvGrpSpPr/>
        <p:nvPr/>
      </p:nvGrpSpPr>
      <p:grpSpPr>
        <a:xfrm>
          <a:off x="0" y="0"/>
          <a:ext cx="0" cy="0"/>
          <a:chOff x="0" y="0"/>
          <a:chExt cx="0" cy="0"/>
        </a:xfrm>
      </p:grpSpPr>
      <p:sp>
        <p:nvSpPr>
          <p:cNvPr id="15" name="Espace réservé du texte 8">
            <a:extLst>
              <a:ext uri="{FF2B5EF4-FFF2-40B4-BE49-F238E27FC236}">
                <a16:creationId xmlns:a16="http://schemas.microsoft.com/office/drawing/2014/main" id="{E6F86AB2-B8AA-4545-80F8-506E3D3D9476}"/>
              </a:ext>
            </a:extLst>
          </p:cNvPr>
          <p:cNvSpPr>
            <a:spLocks noGrp="1"/>
          </p:cNvSpPr>
          <p:nvPr>
            <p:ph type="body" sz="quarter" idx="13" hasCustomPrompt="1"/>
          </p:nvPr>
        </p:nvSpPr>
        <p:spPr>
          <a:xfrm>
            <a:off x="1917978" y="410924"/>
            <a:ext cx="775853" cy="1905073"/>
          </a:xfrm>
        </p:spPr>
        <p:txBody>
          <a:bodyPr wrap="none" tIns="0" rIns="0" bIns="0">
            <a:spAutoFit/>
          </a:bodyPr>
          <a:lstStyle>
            <a:lvl1pPr marL="0" indent="0" algn="l">
              <a:buNone/>
              <a:defRPr sz="11500" b="1">
                <a:solidFill>
                  <a:schemeClr val="accent6">
                    <a:lumMod val="60000"/>
                    <a:lumOff val="40000"/>
                  </a:schemeClr>
                </a:solidFill>
                <a:latin typeface="+mn-lt"/>
              </a:defRPr>
            </a:lvl1pPr>
          </a:lstStyle>
          <a:p>
            <a:pPr lvl="0"/>
            <a:r>
              <a:rPr lang="fr-FR" dirty="0"/>
              <a:t>1</a:t>
            </a:r>
          </a:p>
        </p:txBody>
      </p:sp>
      <p:sp>
        <p:nvSpPr>
          <p:cNvPr id="35" name="Espace réservé du texte 8">
            <a:extLst>
              <a:ext uri="{FF2B5EF4-FFF2-40B4-BE49-F238E27FC236}">
                <a16:creationId xmlns:a16="http://schemas.microsoft.com/office/drawing/2014/main" id="{7FAFD40C-B13A-49FB-A5EC-F0F885ABADBC}"/>
              </a:ext>
            </a:extLst>
          </p:cNvPr>
          <p:cNvSpPr>
            <a:spLocks noGrp="1"/>
          </p:cNvSpPr>
          <p:nvPr>
            <p:ph type="body" sz="quarter" idx="14" hasCustomPrompt="1"/>
          </p:nvPr>
        </p:nvSpPr>
        <p:spPr>
          <a:xfrm>
            <a:off x="5000226" y="410924"/>
            <a:ext cx="875240" cy="1769715"/>
          </a:xfrm>
        </p:spPr>
        <p:txBody>
          <a:bodyPr wrap="none" tIns="0" rIns="0" bIns="0">
            <a:spAutoFit/>
          </a:bodyPr>
          <a:lstStyle>
            <a:lvl1pPr marL="0" indent="0" algn="l">
              <a:buNone/>
              <a:defRPr sz="11500" b="1">
                <a:solidFill>
                  <a:schemeClr val="accent4">
                    <a:lumMod val="60000"/>
                    <a:lumOff val="40000"/>
                  </a:schemeClr>
                </a:solidFill>
                <a:latin typeface="+mn-lt"/>
              </a:defRPr>
            </a:lvl1pPr>
          </a:lstStyle>
          <a:p>
            <a:pPr lvl="0"/>
            <a:r>
              <a:rPr lang="fr-FR" dirty="0"/>
              <a:t>2</a:t>
            </a:r>
          </a:p>
        </p:txBody>
      </p:sp>
      <p:sp>
        <p:nvSpPr>
          <p:cNvPr id="37" name="Espace réservé du texte 8">
            <a:extLst>
              <a:ext uri="{FF2B5EF4-FFF2-40B4-BE49-F238E27FC236}">
                <a16:creationId xmlns:a16="http://schemas.microsoft.com/office/drawing/2014/main" id="{5C3E11C3-98EB-4F5E-95B2-A823DDCB238A}"/>
              </a:ext>
            </a:extLst>
          </p:cNvPr>
          <p:cNvSpPr>
            <a:spLocks noGrp="1"/>
          </p:cNvSpPr>
          <p:nvPr>
            <p:ph type="body" sz="quarter" idx="15" hasCustomPrompt="1"/>
          </p:nvPr>
        </p:nvSpPr>
        <p:spPr>
          <a:xfrm>
            <a:off x="8164744" y="410924"/>
            <a:ext cx="894476" cy="1905073"/>
          </a:xfrm>
        </p:spPr>
        <p:txBody>
          <a:bodyPr wrap="none" tIns="0" rIns="0" bIns="0">
            <a:spAutoFit/>
          </a:bodyPr>
          <a:lstStyle>
            <a:lvl1pPr marL="0" indent="0" algn="l">
              <a:buNone/>
              <a:defRPr sz="11500" b="1">
                <a:solidFill>
                  <a:schemeClr val="accent5"/>
                </a:solidFill>
                <a:latin typeface="+mn-lt"/>
              </a:defRPr>
            </a:lvl1pPr>
          </a:lstStyle>
          <a:p>
            <a:pPr lvl="0"/>
            <a:r>
              <a:rPr lang="fr-FR" dirty="0"/>
              <a:t>3</a:t>
            </a:r>
          </a:p>
        </p:txBody>
      </p:sp>
      <p:sp>
        <p:nvSpPr>
          <p:cNvPr id="3" name="Espace réservé du texte 2">
            <a:extLst>
              <a:ext uri="{FF2B5EF4-FFF2-40B4-BE49-F238E27FC236}">
                <a16:creationId xmlns:a16="http://schemas.microsoft.com/office/drawing/2014/main" id="{1396A25C-D84C-4ED3-9EEA-4C6443FE84B4}"/>
              </a:ext>
            </a:extLst>
          </p:cNvPr>
          <p:cNvSpPr>
            <a:spLocks noGrp="1"/>
          </p:cNvSpPr>
          <p:nvPr>
            <p:ph type="body" sz="quarter" idx="18" hasCustomPrompt="1"/>
          </p:nvPr>
        </p:nvSpPr>
        <p:spPr>
          <a:xfrm>
            <a:off x="1917979"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3" name="Espace réservé du texte 2">
            <a:extLst>
              <a:ext uri="{FF2B5EF4-FFF2-40B4-BE49-F238E27FC236}">
                <a16:creationId xmlns:a16="http://schemas.microsoft.com/office/drawing/2014/main" id="{8DB14E76-B90F-45C7-9ADC-D2B920F9D335}"/>
              </a:ext>
            </a:extLst>
          </p:cNvPr>
          <p:cNvSpPr>
            <a:spLocks noGrp="1"/>
          </p:cNvSpPr>
          <p:nvPr>
            <p:ph type="body" sz="quarter" idx="19" hasCustomPrompt="1"/>
          </p:nvPr>
        </p:nvSpPr>
        <p:spPr>
          <a:xfrm>
            <a:off x="5000227"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4" name="Espace réservé du texte 2">
            <a:extLst>
              <a:ext uri="{FF2B5EF4-FFF2-40B4-BE49-F238E27FC236}">
                <a16:creationId xmlns:a16="http://schemas.microsoft.com/office/drawing/2014/main" id="{9C05545E-3201-4F02-B663-B1B104C6F7D4}"/>
              </a:ext>
            </a:extLst>
          </p:cNvPr>
          <p:cNvSpPr>
            <a:spLocks noGrp="1"/>
          </p:cNvSpPr>
          <p:nvPr>
            <p:ph type="body" sz="quarter" idx="20" hasCustomPrompt="1"/>
          </p:nvPr>
        </p:nvSpPr>
        <p:spPr>
          <a:xfrm>
            <a:off x="8164745"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12" name="Espace réservé du texte 8">
            <a:extLst>
              <a:ext uri="{FF2B5EF4-FFF2-40B4-BE49-F238E27FC236}">
                <a16:creationId xmlns:a16="http://schemas.microsoft.com/office/drawing/2014/main" id="{E67AEA97-2A80-4B1A-8D8F-665E9213C938}"/>
              </a:ext>
            </a:extLst>
          </p:cNvPr>
          <p:cNvSpPr>
            <a:spLocks noGrp="1"/>
          </p:cNvSpPr>
          <p:nvPr>
            <p:ph type="body" sz="quarter" idx="21" hasCustomPrompt="1"/>
          </p:nvPr>
        </p:nvSpPr>
        <p:spPr>
          <a:xfrm>
            <a:off x="1917978" y="3217624"/>
            <a:ext cx="912109" cy="1905073"/>
          </a:xfrm>
        </p:spPr>
        <p:txBody>
          <a:bodyPr wrap="none" tIns="0" rIns="0" bIns="0">
            <a:spAutoFit/>
          </a:bodyPr>
          <a:lstStyle>
            <a:lvl1pPr marL="0" indent="0" algn="l">
              <a:buNone/>
              <a:defRPr sz="11500" b="1">
                <a:solidFill>
                  <a:schemeClr val="accent2"/>
                </a:solidFill>
                <a:latin typeface="+mn-lt"/>
              </a:defRPr>
            </a:lvl1pPr>
          </a:lstStyle>
          <a:p>
            <a:pPr lvl="0"/>
            <a:r>
              <a:rPr lang="fr-FR" dirty="0"/>
              <a:t>4</a:t>
            </a:r>
          </a:p>
        </p:txBody>
      </p:sp>
      <p:sp>
        <p:nvSpPr>
          <p:cNvPr id="13" name="Espace réservé du texte 8">
            <a:extLst>
              <a:ext uri="{FF2B5EF4-FFF2-40B4-BE49-F238E27FC236}">
                <a16:creationId xmlns:a16="http://schemas.microsoft.com/office/drawing/2014/main" id="{2CBD14F2-4104-4AFC-93CB-807180114FD9}"/>
              </a:ext>
            </a:extLst>
          </p:cNvPr>
          <p:cNvSpPr>
            <a:spLocks noGrp="1"/>
          </p:cNvSpPr>
          <p:nvPr>
            <p:ph type="body" sz="quarter" idx="22" hasCustomPrompt="1"/>
          </p:nvPr>
        </p:nvSpPr>
        <p:spPr>
          <a:xfrm>
            <a:off x="5000226" y="3217624"/>
            <a:ext cx="912109" cy="1905073"/>
          </a:xfrm>
        </p:spPr>
        <p:txBody>
          <a:bodyPr wrap="none" tIns="0" rIns="0" bIns="0">
            <a:spAutoFit/>
          </a:bodyPr>
          <a:lstStyle>
            <a:lvl1pPr marL="0" indent="0" algn="l">
              <a:buNone/>
              <a:defRPr sz="11500" b="1">
                <a:solidFill>
                  <a:schemeClr val="bg2">
                    <a:lumMod val="40000"/>
                    <a:lumOff val="60000"/>
                  </a:schemeClr>
                </a:solidFill>
                <a:latin typeface="+mn-lt"/>
              </a:defRPr>
            </a:lvl1pPr>
          </a:lstStyle>
          <a:p>
            <a:pPr lvl="0"/>
            <a:r>
              <a:rPr lang="fr-FR" dirty="0"/>
              <a:t>5</a:t>
            </a:r>
          </a:p>
        </p:txBody>
      </p:sp>
      <p:sp>
        <p:nvSpPr>
          <p:cNvPr id="14" name="Espace réservé du texte 8">
            <a:extLst>
              <a:ext uri="{FF2B5EF4-FFF2-40B4-BE49-F238E27FC236}">
                <a16:creationId xmlns:a16="http://schemas.microsoft.com/office/drawing/2014/main" id="{4231E674-025C-4D45-B0E2-9EFD5583C513}"/>
              </a:ext>
            </a:extLst>
          </p:cNvPr>
          <p:cNvSpPr>
            <a:spLocks noGrp="1"/>
          </p:cNvSpPr>
          <p:nvPr>
            <p:ph type="body" sz="quarter" idx="23" hasCustomPrompt="1"/>
          </p:nvPr>
        </p:nvSpPr>
        <p:spPr>
          <a:xfrm>
            <a:off x="8164744" y="3217624"/>
            <a:ext cx="968214" cy="1905073"/>
          </a:xfrm>
        </p:spPr>
        <p:txBody>
          <a:bodyPr wrap="none" tIns="0" rIns="0" bIns="0">
            <a:spAutoFit/>
          </a:bodyPr>
          <a:lstStyle>
            <a:lvl1pPr marL="0" indent="0" algn="l">
              <a:buNone/>
              <a:defRPr sz="11500" b="1">
                <a:solidFill>
                  <a:schemeClr val="accent6">
                    <a:lumMod val="60000"/>
                    <a:lumOff val="40000"/>
                  </a:schemeClr>
                </a:solidFill>
                <a:latin typeface="+mn-lt"/>
              </a:defRPr>
            </a:lvl1pPr>
          </a:lstStyle>
          <a:p>
            <a:pPr lvl="0"/>
            <a:r>
              <a:rPr lang="fr-FR" dirty="0"/>
              <a:t>6</a:t>
            </a:r>
          </a:p>
        </p:txBody>
      </p:sp>
      <p:sp>
        <p:nvSpPr>
          <p:cNvPr id="16" name="Espace réservé du texte 2">
            <a:extLst>
              <a:ext uri="{FF2B5EF4-FFF2-40B4-BE49-F238E27FC236}">
                <a16:creationId xmlns:a16="http://schemas.microsoft.com/office/drawing/2014/main" id="{62B904D8-2935-4B88-B7B5-FD8E5BFFE6FC}"/>
              </a:ext>
            </a:extLst>
          </p:cNvPr>
          <p:cNvSpPr>
            <a:spLocks noGrp="1"/>
          </p:cNvSpPr>
          <p:nvPr>
            <p:ph type="body" sz="quarter" idx="24" hasCustomPrompt="1"/>
          </p:nvPr>
        </p:nvSpPr>
        <p:spPr>
          <a:xfrm>
            <a:off x="1917979"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17" name="Espace réservé du texte 2">
            <a:extLst>
              <a:ext uri="{FF2B5EF4-FFF2-40B4-BE49-F238E27FC236}">
                <a16:creationId xmlns:a16="http://schemas.microsoft.com/office/drawing/2014/main" id="{08BC004F-4D9F-48C5-8C74-93C5330B5243}"/>
              </a:ext>
            </a:extLst>
          </p:cNvPr>
          <p:cNvSpPr>
            <a:spLocks noGrp="1"/>
          </p:cNvSpPr>
          <p:nvPr>
            <p:ph type="body" sz="quarter" idx="25" hasCustomPrompt="1"/>
          </p:nvPr>
        </p:nvSpPr>
        <p:spPr>
          <a:xfrm>
            <a:off x="5000227"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18" name="Espace réservé du texte 2">
            <a:extLst>
              <a:ext uri="{FF2B5EF4-FFF2-40B4-BE49-F238E27FC236}">
                <a16:creationId xmlns:a16="http://schemas.microsoft.com/office/drawing/2014/main" id="{0FCFB2F1-F090-43D6-A41A-A250BBA2DD0E}"/>
              </a:ext>
            </a:extLst>
          </p:cNvPr>
          <p:cNvSpPr>
            <a:spLocks noGrp="1"/>
          </p:cNvSpPr>
          <p:nvPr>
            <p:ph type="body" sz="quarter" idx="26" hasCustomPrompt="1"/>
          </p:nvPr>
        </p:nvSpPr>
        <p:spPr>
          <a:xfrm>
            <a:off x="8164745"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25" name="Espace réservé de la date 4">
            <a:extLst>
              <a:ext uri="{FF2B5EF4-FFF2-40B4-BE49-F238E27FC236}">
                <a16:creationId xmlns:a16="http://schemas.microsoft.com/office/drawing/2014/main" id="{47322995-2F9C-4D31-A140-243C2A39394A}"/>
              </a:ext>
            </a:extLst>
          </p:cNvPr>
          <p:cNvSpPr>
            <a:spLocks noGrp="1"/>
          </p:cNvSpPr>
          <p:nvPr>
            <p:ph type="dt" sz="half" idx="10"/>
          </p:nvPr>
        </p:nvSpPr>
        <p:spPr>
          <a:xfrm>
            <a:off x="923924" y="6184900"/>
            <a:ext cx="1057274" cy="365125"/>
          </a:xfrm>
        </p:spPr>
        <p:txBody>
          <a:bodyPr/>
          <a:lstStyle/>
          <a:p>
            <a:fld id="{F46A375B-85F4-4E44-AE49-D509ECD85CB1}" type="datetime1">
              <a:rPr lang="fr-FR" smtClean="0"/>
              <a:t>08/01/2026</a:t>
            </a:fld>
            <a:endParaRPr lang="fr-FR" dirty="0"/>
          </a:p>
        </p:txBody>
      </p:sp>
      <p:sp>
        <p:nvSpPr>
          <p:cNvPr id="26" name="Espace réservé du pied de page 5">
            <a:extLst>
              <a:ext uri="{FF2B5EF4-FFF2-40B4-BE49-F238E27FC236}">
                <a16:creationId xmlns:a16="http://schemas.microsoft.com/office/drawing/2014/main" id="{328A7114-3311-4155-AEB4-5D5A07423E53}"/>
              </a:ext>
            </a:extLst>
          </p:cNvPr>
          <p:cNvSpPr>
            <a:spLocks noGrp="1"/>
          </p:cNvSpPr>
          <p:nvPr>
            <p:ph type="ftr" sz="quarter" idx="11"/>
          </p:nvPr>
        </p:nvSpPr>
        <p:spPr>
          <a:xfrm>
            <a:off x="1981197" y="6184900"/>
            <a:ext cx="9804402" cy="365125"/>
          </a:xfrm>
        </p:spPr>
        <p:txBody>
          <a:bodyPr/>
          <a:lstStyle/>
          <a:p>
            <a:r>
              <a:rPr lang="fr-FR"/>
              <a:t>Titre de la présentation</a:t>
            </a:r>
            <a:endParaRPr lang="fr-FR" dirty="0"/>
          </a:p>
        </p:txBody>
      </p:sp>
      <p:sp>
        <p:nvSpPr>
          <p:cNvPr id="27" name="Espace réservé du numéro de diapositive 6">
            <a:extLst>
              <a:ext uri="{FF2B5EF4-FFF2-40B4-BE49-F238E27FC236}">
                <a16:creationId xmlns:a16="http://schemas.microsoft.com/office/drawing/2014/main" id="{5BDFC56C-D542-46BA-95AE-6A044D90F353}"/>
              </a:ext>
            </a:extLst>
          </p:cNvPr>
          <p:cNvSpPr>
            <a:spLocks noGrp="1"/>
          </p:cNvSpPr>
          <p:nvPr>
            <p:ph type="sldNum" sz="quarter" idx="12"/>
          </p:nvPr>
        </p:nvSpPr>
        <p:spPr>
          <a:xfrm>
            <a:off x="400049" y="6184900"/>
            <a:ext cx="523875" cy="365125"/>
          </a:xfrm>
        </p:spPr>
        <p:txBody>
          <a:bodyPr/>
          <a:lstStyle/>
          <a:p>
            <a:fld id="{6920E67E-33A7-49D9-8949-B2F0A74DF94C}" type="slidenum">
              <a:rPr lang="fr-FR" smtClean="0"/>
              <a:pPr/>
              <a:t>‹N°›</a:t>
            </a:fld>
            <a:endParaRPr lang="fr-FR" dirty="0"/>
          </a:p>
        </p:txBody>
      </p:sp>
      <p:pic>
        <p:nvPicPr>
          <p:cNvPr id="2" name="Image 1" descr="Une image contenant Police, texte, Graphique, capture d’écran&#10;&#10;Description générée automatiquement">
            <a:extLst>
              <a:ext uri="{FF2B5EF4-FFF2-40B4-BE49-F238E27FC236}">
                <a16:creationId xmlns:a16="http://schemas.microsoft.com/office/drawing/2014/main" id="{CCA584A1-1B0E-2FF0-C14E-5AED9A4E3087}"/>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12764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x8 Chapitre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03036984-6B1F-4717-A7B5-1CA2E4F4C11C}"/>
              </a:ext>
            </a:extLst>
          </p:cNvPr>
          <p:cNvSpPr>
            <a:spLocks noGrp="1"/>
          </p:cNvSpPr>
          <p:nvPr>
            <p:ph type="dt" sz="half" idx="10"/>
          </p:nvPr>
        </p:nvSpPr>
        <p:spPr/>
        <p:txBody>
          <a:bodyPr/>
          <a:lstStyle/>
          <a:p>
            <a:fld id="{4E64D48B-2CC2-4314-82E3-2E3E060C17F0}" type="datetime1">
              <a:rPr lang="fr-FR" smtClean="0"/>
              <a:t>08/01/2026</a:t>
            </a:fld>
            <a:endParaRPr lang="fr-FR" dirty="0"/>
          </a:p>
        </p:txBody>
      </p:sp>
      <p:sp>
        <p:nvSpPr>
          <p:cNvPr id="6" name="Espace réservé du pied de page 5">
            <a:extLst>
              <a:ext uri="{FF2B5EF4-FFF2-40B4-BE49-F238E27FC236}">
                <a16:creationId xmlns:a16="http://schemas.microsoft.com/office/drawing/2014/main" id="{D5185322-2AEA-4AF4-920D-39157C247381}"/>
              </a:ext>
            </a:extLst>
          </p:cNvPr>
          <p:cNvSpPr>
            <a:spLocks noGrp="1"/>
          </p:cNvSpPr>
          <p:nvPr>
            <p:ph type="ftr" sz="quarter" idx="11"/>
          </p:nvPr>
        </p:nvSpPr>
        <p:spPr/>
        <p:txBody>
          <a:bodyPr/>
          <a:lstStyle/>
          <a:p>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A1C07A07-D6CF-4003-A86C-F3CD68E3DF6F}"/>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5" name="Espace réservé du texte 8">
            <a:extLst>
              <a:ext uri="{FF2B5EF4-FFF2-40B4-BE49-F238E27FC236}">
                <a16:creationId xmlns:a16="http://schemas.microsoft.com/office/drawing/2014/main" id="{E6F86AB2-B8AA-4545-80F8-506E3D3D9476}"/>
              </a:ext>
            </a:extLst>
          </p:cNvPr>
          <p:cNvSpPr>
            <a:spLocks noGrp="1"/>
          </p:cNvSpPr>
          <p:nvPr>
            <p:ph type="body" sz="quarter" idx="13" hasCustomPrompt="1"/>
          </p:nvPr>
        </p:nvSpPr>
        <p:spPr>
          <a:xfrm>
            <a:off x="1172295" y="410924"/>
            <a:ext cx="775853" cy="1769715"/>
          </a:xfrm>
        </p:spPr>
        <p:txBody>
          <a:bodyPr wrap="none" tIns="0" rIns="0" bIns="0">
            <a:spAutoFit/>
          </a:bodyPr>
          <a:lstStyle>
            <a:lvl1pPr marL="0" indent="0" algn="l">
              <a:buNone/>
              <a:defRPr sz="11500" b="1">
                <a:solidFill>
                  <a:srgbClr val="B3B8B6"/>
                </a:solidFill>
                <a:latin typeface="+mn-lt"/>
              </a:defRPr>
            </a:lvl1pPr>
          </a:lstStyle>
          <a:p>
            <a:pPr lvl="0"/>
            <a:r>
              <a:rPr lang="fr-FR" dirty="0"/>
              <a:t>1</a:t>
            </a:r>
          </a:p>
        </p:txBody>
      </p:sp>
      <p:sp>
        <p:nvSpPr>
          <p:cNvPr id="35" name="Espace réservé du texte 8">
            <a:extLst>
              <a:ext uri="{FF2B5EF4-FFF2-40B4-BE49-F238E27FC236}">
                <a16:creationId xmlns:a16="http://schemas.microsoft.com/office/drawing/2014/main" id="{7FAFD40C-B13A-49FB-A5EC-F0F885ABADBC}"/>
              </a:ext>
            </a:extLst>
          </p:cNvPr>
          <p:cNvSpPr>
            <a:spLocks noGrp="1"/>
          </p:cNvSpPr>
          <p:nvPr>
            <p:ph type="body" sz="quarter" idx="14" hasCustomPrompt="1"/>
          </p:nvPr>
        </p:nvSpPr>
        <p:spPr>
          <a:xfrm>
            <a:off x="3798484" y="410924"/>
            <a:ext cx="875240" cy="1769715"/>
          </a:xfrm>
        </p:spPr>
        <p:txBody>
          <a:bodyPr wrap="none" tIns="0" rIns="0" bIns="0">
            <a:spAutoFit/>
          </a:bodyPr>
          <a:lstStyle>
            <a:lvl1pPr marL="0" indent="0" algn="l">
              <a:buNone/>
              <a:defRPr sz="11500" b="1">
                <a:solidFill>
                  <a:srgbClr val="FFAC9B"/>
                </a:solidFill>
                <a:latin typeface="+mn-lt"/>
              </a:defRPr>
            </a:lvl1pPr>
          </a:lstStyle>
          <a:p>
            <a:pPr lvl="0"/>
            <a:r>
              <a:rPr lang="fr-FR" dirty="0"/>
              <a:t>2</a:t>
            </a:r>
          </a:p>
        </p:txBody>
      </p:sp>
      <p:sp>
        <p:nvSpPr>
          <p:cNvPr id="37" name="Espace réservé du texte 8">
            <a:extLst>
              <a:ext uri="{FF2B5EF4-FFF2-40B4-BE49-F238E27FC236}">
                <a16:creationId xmlns:a16="http://schemas.microsoft.com/office/drawing/2014/main" id="{5C3E11C3-98EB-4F5E-95B2-A823DDCB238A}"/>
              </a:ext>
            </a:extLst>
          </p:cNvPr>
          <p:cNvSpPr>
            <a:spLocks noGrp="1"/>
          </p:cNvSpPr>
          <p:nvPr>
            <p:ph type="body" sz="quarter" idx="15" hasCustomPrompt="1"/>
          </p:nvPr>
        </p:nvSpPr>
        <p:spPr>
          <a:xfrm>
            <a:off x="6424673" y="410924"/>
            <a:ext cx="894476" cy="1769715"/>
          </a:xfrm>
        </p:spPr>
        <p:txBody>
          <a:bodyPr wrap="none" tIns="0" rIns="0" bIns="0">
            <a:spAutoFit/>
          </a:bodyPr>
          <a:lstStyle>
            <a:lvl1pPr marL="0" indent="0" algn="l">
              <a:buNone/>
              <a:defRPr sz="11500" b="1">
                <a:solidFill>
                  <a:srgbClr val="C49FBB"/>
                </a:solidFill>
                <a:latin typeface="+mn-lt"/>
              </a:defRPr>
            </a:lvl1pPr>
          </a:lstStyle>
          <a:p>
            <a:pPr lvl="0"/>
            <a:r>
              <a:rPr lang="fr-FR" dirty="0"/>
              <a:t>3</a:t>
            </a:r>
          </a:p>
        </p:txBody>
      </p:sp>
      <p:sp>
        <p:nvSpPr>
          <p:cNvPr id="39" name="Espace réservé du texte 8">
            <a:extLst>
              <a:ext uri="{FF2B5EF4-FFF2-40B4-BE49-F238E27FC236}">
                <a16:creationId xmlns:a16="http://schemas.microsoft.com/office/drawing/2014/main" id="{B05D0E55-8AB3-4FB3-8D8A-73B52919A2D1}"/>
              </a:ext>
            </a:extLst>
          </p:cNvPr>
          <p:cNvSpPr>
            <a:spLocks noGrp="1"/>
          </p:cNvSpPr>
          <p:nvPr>
            <p:ph type="body" sz="quarter" idx="16" hasCustomPrompt="1"/>
          </p:nvPr>
        </p:nvSpPr>
        <p:spPr>
          <a:xfrm>
            <a:off x="9050862" y="410924"/>
            <a:ext cx="912109" cy="1769715"/>
          </a:xfrm>
        </p:spPr>
        <p:txBody>
          <a:bodyPr wrap="none" tIns="0" rIns="0" bIns="0">
            <a:spAutoFit/>
          </a:bodyPr>
          <a:lstStyle>
            <a:lvl1pPr marL="0" indent="0" algn="l">
              <a:buNone/>
              <a:defRPr sz="11500" b="1">
                <a:solidFill>
                  <a:srgbClr val="ACB8D2"/>
                </a:solidFill>
                <a:latin typeface="+mn-lt"/>
              </a:defRPr>
            </a:lvl1pPr>
          </a:lstStyle>
          <a:p>
            <a:pPr lvl="0"/>
            <a:r>
              <a:rPr lang="fr-FR" dirty="0"/>
              <a:t>4</a:t>
            </a:r>
          </a:p>
        </p:txBody>
      </p:sp>
      <p:sp>
        <p:nvSpPr>
          <p:cNvPr id="3" name="Espace réservé du texte 2">
            <a:extLst>
              <a:ext uri="{FF2B5EF4-FFF2-40B4-BE49-F238E27FC236}">
                <a16:creationId xmlns:a16="http://schemas.microsoft.com/office/drawing/2014/main" id="{1396A25C-D84C-4ED3-9EEA-4C6443FE84B4}"/>
              </a:ext>
            </a:extLst>
          </p:cNvPr>
          <p:cNvSpPr>
            <a:spLocks noGrp="1"/>
          </p:cNvSpPr>
          <p:nvPr>
            <p:ph type="body" sz="quarter" idx="18" hasCustomPrompt="1"/>
          </p:nvPr>
        </p:nvSpPr>
        <p:spPr>
          <a:xfrm>
            <a:off x="1172296"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3" name="Espace réservé du texte 2">
            <a:extLst>
              <a:ext uri="{FF2B5EF4-FFF2-40B4-BE49-F238E27FC236}">
                <a16:creationId xmlns:a16="http://schemas.microsoft.com/office/drawing/2014/main" id="{8DB14E76-B90F-45C7-9ADC-D2B920F9D335}"/>
              </a:ext>
            </a:extLst>
          </p:cNvPr>
          <p:cNvSpPr>
            <a:spLocks noGrp="1"/>
          </p:cNvSpPr>
          <p:nvPr>
            <p:ph type="body" sz="quarter" idx="19" hasCustomPrompt="1"/>
          </p:nvPr>
        </p:nvSpPr>
        <p:spPr>
          <a:xfrm>
            <a:off x="3798485"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4" name="Espace réservé du texte 2">
            <a:extLst>
              <a:ext uri="{FF2B5EF4-FFF2-40B4-BE49-F238E27FC236}">
                <a16:creationId xmlns:a16="http://schemas.microsoft.com/office/drawing/2014/main" id="{9C05545E-3201-4F02-B663-B1B104C6F7D4}"/>
              </a:ext>
            </a:extLst>
          </p:cNvPr>
          <p:cNvSpPr>
            <a:spLocks noGrp="1"/>
          </p:cNvSpPr>
          <p:nvPr>
            <p:ph type="body" sz="quarter" idx="20" hasCustomPrompt="1"/>
          </p:nvPr>
        </p:nvSpPr>
        <p:spPr>
          <a:xfrm>
            <a:off x="6424674"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45" name="Espace réservé du texte 2">
            <a:extLst>
              <a:ext uri="{FF2B5EF4-FFF2-40B4-BE49-F238E27FC236}">
                <a16:creationId xmlns:a16="http://schemas.microsoft.com/office/drawing/2014/main" id="{CAB5A30C-13AF-4B7F-958A-BE56189D20F9}"/>
              </a:ext>
            </a:extLst>
          </p:cNvPr>
          <p:cNvSpPr>
            <a:spLocks noGrp="1"/>
          </p:cNvSpPr>
          <p:nvPr>
            <p:ph type="body" sz="quarter" idx="21" hasCustomPrompt="1"/>
          </p:nvPr>
        </p:nvSpPr>
        <p:spPr>
          <a:xfrm>
            <a:off x="9050863" y="20036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17" name="Espace réservé du texte 8">
            <a:extLst>
              <a:ext uri="{FF2B5EF4-FFF2-40B4-BE49-F238E27FC236}">
                <a16:creationId xmlns:a16="http://schemas.microsoft.com/office/drawing/2014/main" id="{25FFA469-1790-4B1F-82BD-D23D92E4D4CC}"/>
              </a:ext>
            </a:extLst>
          </p:cNvPr>
          <p:cNvSpPr>
            <a:spLocks noGrp="1"/>
          </p:cNvSpPr>
          <p:nvPr>
            <p:ph type="body" sz="quarter" idx="22" hasCustomPrompt="1"/>
          </p:nvPr>
        </p:nvSpPr>
        <p:spPr>
          <a:xfrm>
            <a:off x="1172295" y="3217624"/>
            <a:ext cx="912109" cy="1769715"/>
          </a:xfrm>
        </p:spPr>
        <p:txBody>
          <a:bodyPr wrap="none" tIns="0" rIns="0" bIns="0">
            <a:spAutoFit/>
          </a:bodyPr>
          <a:lstStyle>
            <a:lvl1pPr marL="0" indent="0" algn="l">
              <a:buNone/>
              <a:defRPr sz="11500" b="1">
                <a:solidFill>
                  <a:srgbClr val="FE9EA3"/>
                </a:solidFill>
                <a:latin typeface="+mn-lt"/>
              </a:defRPr>
            </a:lvl1pPr>
          </a:lstStyle>
          <a:p>
            <a:pPr lvl="0"/>
            <a:r>
              <a:rPr lang="fr-FR" dirty="0"/>
              <a:t>5</a:t>
            </a:r>
          </a:p>
        </p:txBody>
      </p:sp>
      <p:sp>
        <p:nvSpPr>
          <p:cNvPr id="18" name="Espace réservé du texte 8">
            <a:extLst>
              <a:ext uri="{FF2B5EF4-FFF2-40B4-BE49-F238E27FC236}">
                <a16:creationId xmlns:a16="http://schemas.microsoft.com/office/drawing/2014/main" id="{255A5C79-8D96-4EF2-89D6-9D0D0A184469}"/>
              </a:ext>
            </a:extLst>
          </p:cNvPr>
          <p:cNvSpPr>
            <a:spLocks noGrp="1"/>
          </p:cNvSpPr>
          <p:nvPr>
            <p:ph type="body" sz="quarter" idx="23" hasCustomPrompt="1"/>
          </p:nvPr>
        </p:nvSpPr>
        <p:spPr>
          <a:xfrm>
            <a:off x="3798484" y="3217624"/>
            <a:ext cx="968214" cy="1905073"/>
          </a:xfrm>
        </p:spPr>
        <p:txBody>
          <a:bodyPr wrap="none" tIns="0" rIns="0" bIns="0">
            <a:spAutoFit/>
          </a:bodyPr>
          <a:lstStyle>
            <a:lvl1pPr marL="0" indent="0" algn="l">
              <a:buNone/>
              <a:defRPr sz="11500" b="1">
                <a:solidFill>
                  <a:schemeClr val="accent6">
                    <a:lumMod val="60000"/>
                    <a:lumOff val="40000"/>
                  </a:schemeClr>
                </a:solidFill>
                <a:latin typeface="+mn-lt"/>
              </a:defRPr>
            </a:lvl1pPr>
          </a:lstStyle>
          <a:p>
            <a:pPr lvl="0"/>
            <a:r>
              <a:rPr lang="fr-FR" dirty="0"/>
              <a:t>6</a:t>
            </a:r>
          </a:p>
        </p:txBody>
      </p:sp>
      <p:sp>
        <p:nvSpPr>
          <p:cNvPr id="19" name="Espace réservé du texte 8">
            <a:extLst>
              <a:ext uri="{FF2B5EF4-FFF2-40B4-BE49-F238E27FC236}">
                <a16:creationId xmlns:a16="http://schemas.microsoft.com/office/drawing/2014/main" id="{AE81CA01-710E-459E-AD91-A1EE1773D8F9}"/>
              </a:ext>
            </a:extLst>
          </p:cNvPr>
          <p:cNvSpPr>
            <a:spLocks noGrp="1"/>
          </p:cNvSpPr>
          <p:nvPr>
            <p:ph type="body" sz="quarter" idx="24" hasCustomPrompt="1"/>
          </p:nvPr>
        </p:nvSpPr>
        <p:spPr>
          <a:xfrm>
            <a:off x="6424673" y="3217624"/>
            <a:ext cx="841577" cy="1769715"/>
          </a:xfrm>
        </p:spPr>
        <p:txBody>
          <a:bodyPr wrap="none" tIns="0" rIns="0" bIns="0">
            <a:spAutoFit/>
          </a:bodyPr>
          <a:lstStyle>
            <a:lvl1pPr marL="0" indent="0" algn="l">
              <a:buNone/>
              <a:defRPr sz="11500" b="1">
                <a:solidFill>
                  <a:schemeClr val="accent4">
                    <a:lumMod val="60000"/>
                    <a:lumOff val="40000"/>
                  </a:schemeClr>
                </a:solidFill>
                <a:latin typeface="+mn-lt"/>
              </a:defRPr>
            </a:lvl1pPr>
          </a:lstStyle>
          <a:p>
            <a:pPr lvl="0"/>
            <a:r>
              <a:rPr lang="fr-FR" dirty="0"/>
              <a:t>7</a:t>
            </a:r>
          </a:p>
        </p:txBody>
      </p:sp>
      <p:sp>
        <p:nvSpPr>
          <p:cNvPr id="20" name="Espace réservé du texte 8">
            <a:extLst>
              <a:ext uri="{FF2B5EF4-FFF2-40B4-BE49-F238E27FC236}">
                <a16:creationId xmlns:a16="http://schemas.microsoft.com/office/drawing/2014/main" id="{95392AA8-7479-4878-8C89-79A0EBF01004}"/>
              </a:ext>
            </a:extLst>
          </p:cNvPr>
          <p:cNvSpPr>
            <a:spLocks noGrp="1"/>
          </p:cNvSpPr>
          <p:nvPr>
            <p:ph type="body" sz="quarter" idx="25" hasCustomPrompt="1"/>
          </p:nvPr>
        </p:nvSpPr>
        <p:spPr>
          <a:xfrm>
            <a:off x="9050862" y="3217624"/>
            <a:ext cx="982641" cy="1905073"/>
          </a:xfrm>
        </p:spPr>
        <p:txBody>
          <a:bodyPr wrap="none" tIns="0" rIns="0" bIns="0">
            <a:spAutoFit/>
          </a:bodyPr>
          <a:lstStyle>
            <a:lvl1pPr marL="0" indent="0" algn="l">
              <a:buNone/>
              <a:defRPr sz="11500" b="1">
                <a:solidFill>
                  <a:schemeClr val="accent5"/>
                </a:solidFill>
                <a:latin typeface="+mn-lt"/>
              </a:defRPr>
            </a:lvl1pPr>
          </a:lstStyle>
          <a:p>
            <a:pPr lvl="0"/>
            <a:r>
              <a:rPr lang="fr-FR" dirty="0"/>
              <a:t>8</a:t>
            </a:r>
          </a:p>
        </p:txBody>
      </p:sp>
      <p:sp>
        <p:nvSpPr>
          <p:cNvPr id="21" name="Espace réservé du texte 2">
            <a:extLst>
              <a:ext uri="{FF2B5EF4-FFF2-40B4-BE49-F238E27FC236}">
                <a16:creationId xmlns:a16="http://schemas.microsoft.com/office/drawing/2014/main" id="{88BB30E1-3A7E-43C1-AC08-6B2DC08EE43E}"/>
              </a:ext>
            </a:extLst>
          </p:cNvPr>
          <p:cNvSpPr>
            <a:spLocks noGrp="1"/>
          </p:cNvSpPr>
          <p:nvPr>
            <p:ph type="body" sz="quarter" idx="26" hasCustomPrompt="1"/>
          </p:nvPr>
        </p:nvSpPr>
        <p:spPr>
          <a:xfrm>
            <a:off x="1172296"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22" name="Espace réservé du texte 2">
            <a:extLst>
              <a:ext uri="{FF2B5EF4-FFF2-40B4-BE49-F238E27FC236}">
                <a16:creationId xmlns:a16="http://schemas.microsoft.com/office/drawing/2014/main" id="{7B454139-21E4-4C7E-8B7D-F149CC48DAB7}"/>
              </a:ext>
            </a:extLst>
          </p:cNvPr>
          <p:cNvSpPr>
            <a:spLocks noGrp="1"/>
          </p:cNvSpPr>
          <p:nvPr>
            <p:ph type="body" sz="quarter" idx="27" hasCustomPrompt="1"/>
          </p:nvPr>
        </p:nvSpPr>
        <p:spPr>
          <a:xfrm>
            <a:off x="3798485"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23" name="Espace réservé du texte 2">
            <a:extLst>
              <a:ext uri="{FF2B5EF4-FFF2-40B4-BE49-F238E27FC236}">
                <a16:creationId xmlns:a16="http://schemas.microsoft.com/office/drawing/2014/main" id="{9C880DAC-8E40-4388-B765-B20DDF4D2159}"/>
              </a:ext>
            </a:extLst>
          </p:cNvPr>
          <p:cNvSpPr>
            <a:spLocks noGrp="1"/>
          </p:cNvSpPr>
          <p:nvPr>
            <p:ph type="body" sz="quarter" idx="28" hasCustomPrompt="1"/>
          </p:nvPr>
        </p:nvSpPr>
        <p:spPr>
          <a:xfrm>
            <a:off x="6424674"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sp>
        <p:nvSpPr>
          <p:cNvPr id="24" name="Espace réservé du texte 2">
            <a:extLst>
              <a:ext uri="{FF2B5EF4-FFF2-40B4-BE49-F238E27FC236}">
                <a16:creationId xmlns:a16="http://schemas.microsoft.com/office/drawing/2014/main" id="{004EF11D-40F2-4FA6-9116-B5CEA551582D}"/>
              </a:ext>
            </a:extLst>
          </p:cNvPr>
          <p:cNvSpPr>
            <a:spLocks noGrp="1"/>
          </p:cNvSpPr>
          <p:nvPr>
            <p:ph type="body" sz="quarter" idx="29" hasCustomPrompt="1"/>
          </p:nvPr>
        </p:nvSpPr>
        <p:spPr>
          <a:xfrm>
            <a:off x="9050863" y="4810368"/>
            <a:ext cx="2027297" cy="1001410"/>
          </a:xfrm>
        </p:spPr>
        <p:txBody>
          <a:bodyPr lIns="72000" tIns="72000" rIns="0" bIns="72000">
            <a:spAutoFit/>
          </a:bodyPr>
          <a:lstStyle>
            <a:lvl1pPr marL="0" inden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fr-FR" dirty="0"/>
              <a:t>Titre du chapitre sur une ou plusieurs lignes</a:t>
            </a:r>
          </a:p>
        </p:txBody>
      </p:sp>
      <p:pic>
        <p:nvPicPr>
          <p:cNvPr id="2" name="Image 1" descr="Une image contenant Police, texte, Graphique, capture d’écran&#10;&#10;Description générée automatiquement">
            <a:extLst>
              <a:ext uri="{FF2B5EF4-FFF2-40B4-BE49-F238E27FC236}">
                <a16:creationId xmlns:a16="http://schemas.microsoft.com/office/drawing/2014/main" id="{100AF09E-E173-9B90-AE72-AF0D23F6E7F7}"/>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5138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mmaire vertical">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03036984-6B1F-4717-A7B5-1CA2E4F4C11C}"/>
              </a:ext>
            </a:extLst>
          </p:cNvPr>
          <p:cNvSpPr>
            <a:spLocks noGrp="1"/>
          </p:cNvSpPr>
          <p:nvPr>
            <p:ph type="dt" sz="half" idx="10"/>
          </p:nvPr>
        </p:nvSpPr>
        <p:spPr/>
        <p:txBody>
          <a:bodyPr/>
          <a:lstStyle/>
          <a:p>
            <a:fld id="{4E64D48B-2CC2-4314-82E3-2E3E060C17F0}" type="datetime1">
              <a:rPr lang="fr-FR" smtClean="0"/>
              <a:t>08/01/2026</a:t>
            </a:fld>
            <a:endParaRPr lang="fr-FR" dirty="0"/>
          </a:p>
        </p:txBody>
      </p:sp>
      <p:sp>
        <p:nvSpPr>
          <p:cNvPr id="6" name="Espace réservé du pied de page 5">
            <a:extLst>
              <a:ext uri="{FF2B5EF4-FFF2-40B4-BE49-F238E27FC236}">
                <a16:creationId xmlns:a16="http://schemas.microsoft.com/office/drawing/2014/main" id="{D5185322-2AEA-4AF4-920D-39157C247381}"/>
              </a:ext>
            </a:extLst>
          </p:cNvPr>
          <p:cNvSpPr>
            <a:spLocks noGrp="1"/>
          </p:cNvSpPr>
          <p:nvPr>
            <p:ph type="ftr" sz="quarter" idx="11"/>
          </p:nvPr>
        </p:nvSpPr>
        <p:spPr/>
        <p:txBody>
          <a:bodyPr/>
          <a:lstStyle/>
          <a:p>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A1C07A07-D6CF-4003-A86C-F3CD68E3DF6F}"/>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4" name="Espace réservé du texte 3">
            <a:extLst>
              <a:ext uri="{FF2B5EF4-FFF2-40B4-BE49-F238E27FC236}">
                <a16:creationId xmlns:a16="http://schemas.microsoft.com/office/drawing/2014/main" id="{6CEB87CB-D597-4E20-9CFB-A496C0452A50}"/>
              </a:ext>
            </a:extLst>
          </p:cNvPr>
          <p:cNvSpPr>
            <a:spLocks noGrp="1"/>
          </p:cNvSpPr>
          <p:nvPr>
            <p:ph type="body" sz="quarter" idx="13"/>
          </p:nvPr>
        </p:nvSpPr>
        <p:spPr>
          <a:xfrm>
            <a:off x="474610" y="1352550"/>
            <a:ext cx="11310989" cy="4639930"/>
          </a:xfrm>
        </p:spPr>
        <p:txBody>
          <a:bodyPr lIns="72000">
            <a:normAutofit/>
          </a:bodyPr>
          <a:lstStyle>
            <a:lvl1pPr marL="895350" indent="-895350">
              <a:spcBef>
                <a:spcPts val="1800"/>
              </a:spcBef>
              <a:buClr>
                <a:srgbClr val="B3B8B6"/>
              </a:buClr>
              <a:buSzPct val="190000"/>
              <a:buFont typeface="+mj-lt"/>
              <a:buAutoNum type="arabicPeriod"/>
              <a:defRPr b="0">
                <a:latin typeface="+mj-lt"/>
              </a:defRPr>
            </a:lvl1pPr>
          </a:lstStyle>
          <a:p>
            <a:pPr lvl="0"/>
            <a:r>
              <a:rPr lang="fr-FR" dirty="0"/>
              <a:t>Cliquez pour modifier les styles du texte du masque</a:t>
            </a:r>
          </a:p>
        </p:txBody>
      </p:sp>
      <p:sp>
        <p:nvSpPr>
          <p:cNvPr id="9" name="Titre 8">
            <a:extLst>
              <a:ext uri="{FF2B5EF4-FFF2-40B4-BE49-F238E27FC236}">
                <a16:creationId xmlns:a16="http://schemas.microsoft.com/office/drawing/2014/main" id="{D630E963-AB47-49F2-BC02-F467223F979C}"/>
              </a:ext>
            </a:extLst>
          </p:cNvPr>
          <p:cNvSpPr>
            <a:spLocks noGrp="1"/>
          </p:cNvSpPr>
          <p:nvPr>
            <p:ph type="title"/>
          </p:nvPr>
        </p:nvSpPr>
        <p:spPr>
          <a:xfrm>
            <a:off x="474610" y="460375"/>
            <a:ext cx="11310989" cy="489365"/>
          </a:xfrm>
        </p:spPr>
        <p:txBody>
          <a:bodyPr/>
          <a:lstStyle/>
          <a:p>
            <a:r>
              <a:rPr lang="fr-FR" dirty="0"/>
              <a:t>Modifiez le style du titre</a:t>
            </a:r>
            <a:endParaRPr lang="en-GB" dirty="0"/>
          </a:p>
        </p:txBody>
      </p:sp>
      <p:pic>
        <p:nvPicPr>
          <p:cNvPr id="2" name="Image 1" descr="Une image contenant Police, texte, Graphique, capture d’écran&#10;&#10;Description générée automatiquement">
            <a:extLst>
              <a:ext uri="{FF2B5EF4-FFF2-40B4-BE49-F238E27FC236}">
                <a16:creationId xmlns:a16="http://schemas.microsoft.com/office/drawing/2014/main" id="{B0296626-9087-8F94-A8A2-439456272AF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29533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position vidéo">
    <p:spTree>
      <p:nvGrpSpPr>
        <p:cNvPr id="1" name=""/>
        <p:cNvGrpSpPr/>
        <p:nvPr/>
      </p:nvGrpSpPr>
      <p:grpSpPr>
        <a:xfrm>
          <a:off x="0" y="0"/>
          <a:ext cx="0" cy="0"/>
          <a:chOff x="0" y="0"/>
          <a:chExt cx="0" cy="0"/>
        </a:xfrm>
      </p:grpSpPr>
      <p:sp>
        <p:nvSpPr>
          <p:cNvPr id="13" name="Espace réservé de l'élément multimédia 12">
            <a:extLst>
              <a:ext uri="{FF2B5EF4-FFF2-40B4-BE49-F238E27FC236}">
                <a16:creationId xmlns:a16="http://schemas.microsoft.com/office/drawing/2014/main" id="{633CA40B-1351-4CB2-ADEA-FB98FC2251A0}"/>
              </a:ext>
            </a:extLst>
          </p:cNvPr>
          <p:cNvSpPr>
            <a:spLocks noGrp="1"/>
          </p:cNvSpPr>
          <p:nvPr>
            <p:ph type="media" sz="quarter" idx="13" hasCustomPrompt="1"/>
          </p:nvPr>
        </p:nvSpPr>
        <p:spPr>
          <a:xfrm>
            <a:off x="0" y="1131683"/>
            <a:ext cx="12192000" cy="5726316"/>
          </a:xfrm>
          <a:custGeom>
            <a:avLst/>
            <a:gdLst>
              <a:gd name="connsiteX0" fmla="*/ 0 w 12192000"/>
              <a:gd name="connsiteY0" fmla="*/ 0 h 6719500"/>
              <a:gd name="connsiteX1" fmla="*/ 12192000 w 12192000"/>
              <a:gd name="connsiteY1" fmla="*/ 0 h 6719500"/>
              <a:gd name="connsiteX2" fmla="*/ 12192000 w 12192000"/>
              <a:gd name="connsiteY2" fmla="*/ 6719500 h 6719500"/>
              <a:gd name="connsiteX3" fmla="*/ 0 w 12192000"/>
              <a:gd name="connsiteY3" fmla="*/ 6719500 h 6719500"/>
            </a:gdLst>
            <a:ahLst/>
            <a:cxnLst>
              <a:cxn ang="0">
                <a:pos x="connsiteX0" y="connsiteY0"/>
              </a:cxn>
              <a:cxn ang="0">
                <a:pos x="connsiteX1" y="connsiteY1"/>
              </a:cxn>
              <a:cxn ang="0">
                <a:pos x="connsiteX2" y="connsiteY2"/>
              </a:cxn>
              <a:cxn ang="0">
                <a:pos x="connsiteX3" y="connsiteY3"/>
              </a:cxn>
            </a:cxnLst>
            <a:rect l="l" t="t" r="r" b="b"/>
            <a:pathLst>
              <a:path w="12192000" h="6719500">
                <a:moveTo>
                  <a:pt x="0" y="0"/>
                </a:moveTo>
                <a:lnTo>
                  <a:pt x="12192000" y="0"/>
                </a:lnTo>
                <a:lnTo>
                  <a:pt x="12192000" y="6719500"/>
                </a:lnTo>
                <a:lnTo>
                  <a:pt x="0" y="6719500"/>
                </a:lnTo>
                <a:close/>
              </a:path>
            </a:pathLst>
          </a:custGeom>
        </p:spPr>
        <p:txBody>
          <a:bodyPr wrap="square" tIns="2520000" rIns="0">
            <a:noAutofit/>
          </a:bodyPr>
          <a:lstStyle>
            <a:lvl1pPr marL="0" indent="0" algn="ctr">
              <a:buNone/>
              <a:defRPr/>
            </a:lvl1pPr>
          </a:lstStyle>
          <a:p>
            <a:r>
              <a:rPr lang="fr-FR" dirty="0"/>
              <a:t>Cliquez pour insérer une vidéo</a:t>
            </a:r>
          </a:p>
        </p:txBody>
      </p:sp>
      <p:sp>
        <p:nvSpPr>
          <p:cNvPr id="2" name="Titre 1">
            <a:extLst>
              <a:ext uri="{FF2B5EF4-FFF2-40B4-BE49-F238E27FC236}">
                <a16:creationId xmlns:a16="http://schemas.microsoft.com/office/drawing/2014/main" id="{8E162749-2B71-4A76-BA2A-146A33E0896F}"/>
              </a:ext>
            </a:extLst>
          </p:cNvPr>
          <p:cNvSpPr>
            <a:spLocks noGrp="1"/>
          </p:cNvSpPr>
          <p:nvPr>
            <p:ph type="title"/>
          </p:nvPr>
        </p:nvSpPr>
        <p:spPr/>
        <p:txBody>
          <a:bodyPr/>
          <a:lstStyle/>
          <a:p>
            <a:r>
              <a:rPr lang="fr-FR" dirty="0"/>
              <a:t>Modifiez le style du titre</a:t>
            </a:r>
          </a:p>
        </p:txBody>
      </p:sp>
      <p:sp>
        <p:nvSpPr>
          <p:cNvPr id="4" name="Espace réservé du texte 9">
            <a:extLst>
              <a:ext uri="{FF2B5EF4-FFF2-40B4-BE49-F238E27FC236}">
                <a16:creationId xmlns:a16="http://schemas.microsoft.com/office/drawing/2014/main" id="{3D9E737B-87EC-45BA-B1E0-66751A987AF7}"/>
              </a:ext>
            </a:extLst>
          </p:cNvPr>
          <p:cNvSpPr>
            <a:spLocks noGrp="1"/>
          </p:cNvSpPr>
          <p:nvPr>
            <p:ph type="body" sz="quarter" idx="14"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16" name="Espace réservé du pied de page 6">
            <a:extLst>
              <a:ext uri="{FF2B5EF4-FFF2-40B4-BE49-F238E27FC236}">
                <a16:creationId xmlns:a16="http://schemas.microsoft.com/office/drawing/2014/main" id="{ACF00948-B478-469F-9E85-E979A0506F09}"/>
              </a:ext>
            </a:extLst>
          </p:cNvPr>
          <p:cNvSpPr>
            <a:spLocks noGrp="1"/>
          </p:cNvSpPr>
          <p:nvPr>
            <p:ph type="ftr" sz="quarter" idx="11"/>
          </p:nvPr>
        </p:nvSpPr>
        <p:spPr>
          <a:xfrm>
            <a:off x="933450" y="6858000"/>
            <a:ext cx="1724025" cy="365125"/>
          </a:xfrm>
        </p:spPr>
        <p:txBody>
          <a:bodyPr/>
          <a:lstStyle>
            <a:lvl1pPr>
              <a:defRPr sz="100"/>
            </a:lvl1pPr>
          </a:lstStyle>
          <a:p>
            <a:r>
              <a:rPr lang="fr-FR"/>
              <a:t>Titre de la présentation</a:t>
            </a:r>
            <a:endParaRPr lang="fr-FR" dirty="0"/>
          </a:p>
        </p:txBody>
      </p:sp>
      <p:sp>
        <p:nvSpPr>
          <p:cNvPr id="17" name="Espace réservé du numéro de diapositive 7">
            <a:extLst>
              <a:ext uri="{FF2B5EF4-FFF2-40B4-BE49-F238E27FC236}">
                <a16:creationId xmlns:a16="http://schemas.microsoft.com/office/drawing/2014/main" id="{85335176-C1AD-4FA4-B220-8FAB921D620D}"/>
              </a:ext>
            </a:extLst>
          </p:cNvPr>
          <p:cNvSpPr>
            <a:spLocks noGrp="1"/>
          </p:cNvSpPr>
          <p:nvPr>
            <p:ph type="sldNum" sz="quarter" idx="12"/>
          </p:nvPr>
        </p:nvSpPr>
        <p:spPr>
          <a:xfrm>
            <a:off x="400049" y="6858000"/>
            <a:ext cx="523875" cy="365125"/>
          </a:xfrm>
        </p:spPr>
        <p:txBody>
          <a:bodyPr/>
          <a:lstStyle>
            <a:lvl1pPr>
              <a:defRPr sz="100"/>
            </a:lvl1pPr>
          </a:lstStyle>
          <a:p>
            <a:fld id="{6920E67E-33A7-49D9-8949-B2F0A74DF94C}" type="slidenum">
              <a:rPr lang="fr-FR" smtClean="0"/>
              <a:pPr/>
              <a:t>‹N°›</a:t>
            </a:fld>
            <a:endParaRPr lang="fr-FR" dirty="0"/>
          </a:p>
        </p:txBody>
      </p:sp>
      <p:sp>
        <p:nvSpPr>
          <p:cNvPr id="18" name="Espace réservé de la date 28">
            <a:extLst>
              <a:ext uri="{FF2B5EF4-FFF2-40B4-BE49-F238E27FC236}">
                <a16:creationId xmlns:a16="http://schemas.microsoft.com/office/drawing/2014/main" id="{CA011B3F-2DAE-4923-AAF8-1055D795E588}"/>
              </a:ext>
            </a:extLst>
          </p:cNvPr>
          <p:cNvSpPr>
            <a:spLocks noGrp="1"/>
          </p:cNvSpPr>
          <p:nvPr>
            <p:ph type="dt" sz="half" idx="23"/>
          </p:nvPr>
        </p:nvSpPr>
        <p:spPr>
          <a:xfrm>
            <a:off x="2657475" y="6857999"/>
            <a:ext cx="1057274" cy="365125"/>
          </a:xfrm>
        </p:spPr>
        <p:txBody>
          <a:bodyPr/>
          <a:lstStyle>
            <a:lvl1pPr>
              <a:defRPr sz="100"/>
            </a:lvl1pPr>
          </a:lstStyle>
          <a:p>
            <a:fld id="{F8CBF2ED-D57E-4540-B0DC-903A49215537}" type="datetime1">
              <a:rPr lang="en-GB" smtClean="0"/>
              <a:pPr/>
              <a:t>08/01/2026</a:t>
            </a:fld>
            <a:endParaRPr lang="en-GB" dirty="0"/>
          </a:p>
        </p:txBody>
      </p:sp>
      <p:pic>
        <p:nvPicPr>
          <p:cNvPr id="3" name="Image 2" descr="Une image contenant Police, texte, Graphique, capture d’écran&#10;&#10;Description générée automatiquement">
            <a:extLst>
              <a:ext uri="{FF2B5EF4-FFF2-40B4-BE49-F238E27FC236}">
                <a16:creationId xmlns:a16="http://schemas.microsoft.com/office/drawing/2014/main" id="{F79933FC-CE6E-6521-3AA8-1007220E211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303058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position image plein écran">
    <p:spTree>
      <p:nvGrpSpPr>
        <p:cNvPr id="1" name=""/>
        <p:cNvGrpSpPr/>
        <p:nvPr/>
      </p:nvGrpSpPr>
      <p:grpSpPr>
        <a:xfrm>
          <a:off x="0" y="0"/>
          <a:ext cx="0" cy="0"/>
          <a:chOff x="0" y="0"/>
          <a:chExt cx="0" cy="0"/>
        </a:xfrm>
      </p:grpSpPr>
      <p:sp>
        <p:nvSpPr>
          <p:cNvPr id="19" name="Espace réservé pour une image  18">
            <a:extLst>
              <a:ext uri="{FF2B5EF4-FFF2-40B4-BE49-F238E27FC236}">
                <a16:creationId xmlns:a16="http://schemas.microsoft.com/office/drawing/2014/main" id="{BB79399B-5EC3-4C9D-A070-4998B51AD984}"/>
              </a:ext>
            </a:extLst>
          </p:cNvPr>
          <p:cNvSpPr>
            <a:spLocks noGrp="1"/>
          </p:cNvSpPr>
          <p:nvPr>
            <p:ph type="pic" sz="quarter" idx="13"/>
          </p:nvPr>
        </p:nvSpPr>
        <p:spPr>
          <a:xfrm>
            <a:off x="1" y="1"/>
            <a:ext cx="12192000" cy="6857998"/>
          </a:xfrm>
          <a:prstGeom prst="rect">
            <a:avLst/>
          </a:prstGeom>
        </p:spPr>
        <p:txBody>
          <a:bodyPr wrap="square" tIns="2520000" rIns="0">
            <a:noAutofit/>
          </a:bodyPr>
          <a:lstStyle>
            <a:lvl1pPr marL="0" indent="0" algn="ctr">
              <a:buNone/>
              <a:defRPr/>
            </a:lvl1pPr>
          </a:lstStyle>
          <a:p>
            <a:endParaRPr lang="fr-FR"/>
          </a:p>
        </p:txBody>
      </p:sp>
      <p:sp>
        <p:nvSpPr>
          <p:cNvPr id="9" name="Titre 1">
            <a:extLst>
              <a:ext uri="{FF2B5EF4-FFF2-40B4-BE49-F238E27FC236}">
                <a16:creationId xmlns:a16="http://schemas.microsoft.com/office/drawing/2014/main" id="{C5551DB3-DF9A-4476-8D12-D7DB2C01DE9D}"/>
              </a:ext>
            </a:extLst>
          </p:cNvPr>
          <p:cNvSpPr>
            <a:spLocks noGrp="1"/>
          </p:cNvSpPr>
          <p:nvPr>
            <p:ph type="title"/>
          </p:nvPr>
        </p:nvSpPr>
        <p:spPr>
          <a:xfrm>
            <a:off x="1204686" y="460375"/>
            <a:ext cx="10580913" cy="489365"/>
          </a:xfrm>
        </p:spPr>
        <p:txBody>
          <a:bodyPr/>
          <a:lstStyle/>
          <a:p>
            <a:r>
              <a:rPr lang="fr-FR" dirty="0"/>
              <a:t>Modifiez le style du titre</a:t>
            </a:r>
          </a:p>
        </p:txBody>
      </p:sp>
      <p:sp>
        <p:nvSpPr>
          <p:cNvPr id="10" name="Espace réservé du texte 9">
            <a:extLst>
              <a:ext uri="{FF2B5EF4-FFF2-40B4-BE49-F238E27FC236}">
                <a16:creationId xmlns:a16="http://schemas.microsoft.com/office/drawing/2014/main" id="{AA0B6CD9-8D18-45FB-9B5C-E7D9DCB9D8B7}"/>
              </a:ext>
            </a:extLst>
          </p:cNvPr>
          <p:cNvSpPr>
            <a:spLocks noGrp="1"/>
          </p:cNvSpPr>
          <p:nvPr>
            <p:ph type="body" sz="quarter" idx="14"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7" name="Espace réservé du pied de page 6">
            <a:extLst>
              <a:ext uri="{FF2B5EF4-FFF2-40B4-BE49-F238E27FC236}">
                <a16:creationId xmlns:a16="http://schemas.microsoft.com/office/drawing/2014/main" id="{C0B498F4-B82E-44A1-B511-CFF8CC43E1CB}"/>
              </a:ext>
            </a:extLst>
          </p:cNvPr>
          <p:cNvSpPr>
            <a:spLocks noGrp="1"/>
          </p:cNvSpPr>
          <p:nvPr>
            <p:ph type="ftr" sz="quarter" idx="11"/>
          </p:nvPr>
        </p:nvSpPr>
        <p:spPr>
          <a:xfrm>
            <a:off x="933450" y="6858000"/>
            <a:ext cx="1724025" cy="365125"/>
          </a:xfrm>
        </p:spPr>
        <p:txBody>
          <a:bodyPr/>
          <a:lstStyle>
            <a:lvl1pPr>
              <a:defRPr sz="100"/>
            </a:lvl1pPr>
          </a:lstStyle>
          <a:p>
            <a:r>
              <a:rPr lang="fr-FR"/>
              <a:t>Titre de la présentation</a:t>
            </a:r>
            <a:endParaRPr lang="fr-FR" dirty="0"/>
          </a:p>
        </p:txBody>
      </p:sp>
      <p:sp>
        <p:nvSpPr>
          <p:cNvPr id="28" name="Espace réservé du numéro de diapositive 7">
            <a:extLst>
              <a:ext uri="{FF2B5EF4-FFF2-40B4-BE49-F238E27FC236}">
                <a16:creationId xmlns:a16="http://schemas.microsoft.com/office/drawing/2014/main" id="{2611A3B7-53F7-47B3-A920-B52F60AC1639}"/>
              </a:ext>
            </a:extLst>
          </p:cNvPr>
          <p:cNvSpPr>
            <a:spLocks noGrp="1"/>
          </p:cNvSpPr>
          <p:nvPr>
            <p:ph type="sldNum" sz="quarter" idx="12"/>
          </p:nvPr>
        </p:nvSpPr>
        <p:spPr>
          <a:xfrm>
            <a:off x="400049" y="6858000"/>
            <a:ext cx="523875" cy="365125"/>
          </a:xfrm>
        </p:spPr>
        <p:txBody>
          <a:bodyPr/>
          <a:lstStyle>
            <a:lvl1pPr>
              <a:defRPr sz="100"/>
            </a:lvl1pPr>
          </a:lstStyle>
          <a:p>
            <a:fld id="{6920E67E-33A7-49D9-8949-B2F0A74DF94C}" type="slidenum">
              <a:rPr lang="fr-FR" smtClean="0"/>
              <a:pPr/>
              <a:t>‹N°›</a:t>
            </a:fld>
            <a:endParaRPr lang="fr-FR" dirty="0"/>
          </a:p>
        </p:txBody>
      </p:sp>
      <p:sp>
        <p:nvSpPr>
          <p:cNvPr id="29" name="Espace réservé de la date 28">
            <a:extLst>
              <a:ext uri="{FF2B5EF4-FFF2-40B4-BE49-F238E27FC236}">
                <a16:creationId xmlns:a16="http://schemas.microsoft.com/office/drawing/2014/main" id="{C392EFA1-8B6E-49B5-8B88-77FDC8CC8B78}"/>
              </a:ext>
            </a:extLst>
          </p:cNvPr>
          <p:cNvSpPr>
            <a:spLocks noGrp="1"/>
          </p:cNvSpPr>
          <p:nvPr>
            <p:ph type="dt" sz="half" idx="23"/>
          </p:nvPr>
        </p:nvSpPr>
        <p:spPr>
          <a:xfrm>
            <a:off x="2657475" y="6857999"/>
            <a:ext cx="1057274" cy="365125"/>
          </a:xfrm>
        </p:spPr>
        <p:txBody>
          <a:bodyPr/>
          <a:lstStyle>
            <a:lvl1pPr>
              <a:defRPr sz="100"/>
            </a:lvl1pPr>
          </a:lstStyle>
          <a:p>
            <a:fld id="{F8CBF2ED-D57E-4540-B0DC-903A49215537}" type="datetime1">
              <a:rPr lang="en-GB" smtClean="0"/>
              <a:pPr/>
              <a:t>08/01/2026</a:t>
            </a:fld>
            <a:endParaRPr lang="en-GB" dirty="0"/>
          </a:p>
        </p:txBody>
      </p:sp>
      <p:sp>
        <p:nvSpPr>
          <p:cNvPr id="30" name="Espace réservé du texte 18">
            <a:extLst>
              <a:ext uri="{FF2B5EF4-FFF2-40B4-BE49-F238E27FC236}">
                <a16:creationId xmlns:a16="http://schemas.microsoft.com/office/drawing/2014/main" id="{69400CB7-545C-405F-BB48-5AE6AAE5D97A}"/>
              </a:ext>
            </a:extLst>
          </p:cNvPr>
          <p:cNvSpPr>
            <a:spLocks noGrp="1"/>
          </p:cNvSpPr>
          <p:nvPr>
            <p:ph type="body" sz="quarter" idx="24" hasCustomPrompt="1"/>
          </p:nvPr>
        </p:nvSpPr>
        <p:spPr>
          <a:xfrm>
            <a:off x="421699" y="3943350"/>
            <a:ext cx="5674302" cy="523220"/>
          </a:xfrm>
        </p:spPr>
        <p:txBody>
          <a:bodyPr wrap="square">
            <a:spAutoFit/>
          </a:bodyPr>
          <a:lstStyle>
            <a:lvl1pPr marL="0" indent="0">
              <a:buNone/>
              <a:defRPr sz="2800"/>
            </a:lvl1pPr>
          </a:lstStyle>
          <a:p>
            <a:pPr lvl="0"/>
            <a:r>
              <a:rPr lang="fr-FR" dirty="0"/>
              <a:t>Ajouter du texte ici</a:t>
            </a:r>
          </a:p>
        </p:txBody>
      </p:sp>
      <p:pic>
        <p:nvPicPr>
          <p:cNvPr id="2" name="Image 1" descr="Une image contenant Police, texte, Graphique, capture d’écran&#10;&#10;Description générée automatiquement">
            <a:extLst>
              <a:ext uri="{FF2B5EF4-FFF2-40B4-BE49-F238E27FC236}">
                <a16:creationId xmlns:a16="http://schemas.microsoft.com/office/drawing/2014/main" id="{A92554EF-4A1A-7362-25B1-0D7F9EB2713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561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C3EAC9BA-B968-4C41-AC86-FB77484D6C0E}"/>
              </a:ext>
            </a:extLst>
          </p:cNvPr>
          <p:cNvSpPr>
            <a:spLocks noGrp="1"/>
          </p:cNvSpPr>
          <p:nvPr>
            <p:ph type="pic" sz="quarter" idx="17"/>
          </p:nvPr>
        </p:nvSpPr>
        <p:spPr bwMode="auto">
          <a:xfrm>
            <a:off x="0" y="0"/>
            <a:ext cx="7561263" cy="6858000"/>
          </a:xfrm>
          <a:custGeom>
            <a:avLst/>
            <a:gdLst>
              <a:gd name="connsiteX0" fmla="*/ 0 w 7561263"/>
              <a:gd name="connsiteY0" fmla="*/ 0 h 6570421"/>
              <a:gd name="connsiteX1" fmla="*/ 7561263 w 7561263"/>
              <a:gd name="connsiteY1" fmla="*/ 0 h 6570421"/>
              <a:gd name="connsiteX2" fmla="*/ 7561263 w 7561263"/>
              <a:gd name="connsiteY2" fmla="*/ 6570421 h 6570421"/>
              <a:gd name="connsiteX3" fmla="*/ 0 w 7561263"/>
              <a:gd name="connsiteY3" fmla="*/ 6570421 h 6570421"/>
            </a:gdLst>
            <a:ahLst/>
            <a:cxnLst>
              <a:cxn ang="0">
                <a:pos x="connsiteX0" y="connsiteY0"/>
              </a:cxn>
              <a:cxn ang="0">
                <a:pos x="connsiteX1" y="connsiteY1"/>
              </a:cxn>
              <a:cxn ang="0">
                <a:pos x="connsiteX2" y="connsiteY2"/>
              </a:cxn>
              <a:cxn ang="0">
                <a:pos x="connsiteX3" y="connsiteY3"/>
              </a:cxn>
            </a:cxnLst>
            <a:rect l="l" t="t" r="r" b="b"/>
            <a:pathLst>
              <a:path w="7561263" h="6570421">
                <a:moveTo>
                  <a:pt x="0" y="0"/>
                </a:moveTo>
                <a:lnTo>
                  <a:pt x="7561263" y="0"/>
                </a:lnTo>
                <a:lnTo>
                  <a:pt x="7561263" y="6570421"/>
                </a:lnTo>
                <a:lnTo>
                  <a:pt x="0" y="6570421"/>
                </a:lnTo>
                <a:close/>
              </a:path>
            </a:pathLst>
          </a:custGeom>
          <a:solidFill>
            <a:schemeClr val="accent2">
              <a:alpha val="30000"/>
            </a:schemeClr>
          </a:solidFill>
        </p:spPr>
        <p:txBody>
          <a:bodyPr wrap="square" tIns="2520000" rIns="0">
            <a:noAutofit/>
          </a:bodyPr>
          <a:lstStyle>
            <a:lvl1pPr marL="0" indent="0" algn="ctr">
              <a:buNone/>
              <a:defRPr>
                <a:solidFill>
                  <a:schemeClr val="tx1"/>
                </a:solidFill>
              </a:defRPr>
            </a:lvl1pPr>
          </a:lstStyle>
          <a:p>
            <a:endParaRPr lang="en-US" dirty="0"/>
          </a:p>
        </p:txBody>
      </p:sp>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lvl1pPr>
              <a:defRPr>
                <a:solidFill>
                  <a:schemeClr val="bg1"/>
                </a:solidFill>
              </a:defRPr>
            </a:lvl1pPr>
          </a:lstStyle>
          <a:p>
            <a:fld id="{A1F49297-1EC0-4B8B-8F1E-B4D8459BC84C}"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lvl1pPr>
              <a:defRPr>
                <a:solidFill>
                  <a:schemeClr val="bg1"/>
                </a:solidFill>
              </a:defRPr>
            </a:lvl1p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lvl1pPr>
              <a:defRPr>
                <a:solidFill>
                  <a:schemeClr val="bg1"/>
                </a:solidFill>
              </a:defRPr>
            </a:lvl1pPr>
          </a:lstStyle>
          <a:p>
            <a:fld id="{6920E67E-33A7-49D9-8949-B2F0A74DF94C}" type="slidenum">
              <a:rPr lang="fr-FR" smtClean="0"/>
              <a:pPr/>
              <a:t>‹N°›</a:t>
            </a:fld>
            <a:endParaRPr lang="fr-FR" dirty="0"/>
          </a:p>
        </p:txBody>
      </p:sp>
      <p:sp>
        <p:nvSpPr>
          <p:cNvPr id="15" name="Titre 14">
            <a:extLst>
              <a:ext uri="{FF2B5EF4-FFF2-40B4-BE49-F238E27FC236}">
                <a16:creationId xmlns:a16="http://schemas.microsoft.com/office/drawing/2014/main" id="{097A2C2F-B838-4408-A260-70C94E843AAA}"/>
              </a:ext>
            </a:extLst>
          </p:cNvPr>
          <p:cNvSpPr>
            <a:spLocks noGrp="1"/>
          </p:cNvSpPr>
          <p:nvPr>
            <p:ph type="title"/>
          </p:nvPr>
        </p:nvSpPr>
        <p:spPr>
          <a:xfrm>
            <a:off x="1204687" y="460375"/>
            <a:ext cx="6089966" cy="489365"/>
          </a:xfrm>
        </p:spPr>
        <p:txBody>
          <a:bodyPr/>
          <a:lstStyle>
            <a:lvl1pPr marL="0" indent="0">
              <a:buFont typeface="Arial" panose="020B0604020202020204" pitchFamily="34" charset="0"/>
              <a:buNone/>
              <a:defRPr>
                <a:solidFill>
                  <a:schemeClr val="bg1"/>
                </a:solidFill>
              </a:defRPr>
            </a:lvl1pPr>
          </a:lstStyle>
          <a:p>
            <a:r>
              <a:rPr lang="fr-FR" dirty="0"/>
              <a:t>Modifiez le style du titre</a:t>
            </a:r>
          </a:p>
        </p:txBody>
      </p:sp>
      <p:sp>
        <p:nvSpPr>
          <p:cNvPr id="4" name="ZoneTexte 3">
            <a:extLst>
              <a:ext uri="{FF2B5EF4-FFF2-40B4-BE49-F238E27FC236}">
                <a16:creationId xmlns:a16="http://schemas.microsoft.com/office/drawing/2014/main" id="{5077BEED-2020-4253-BC28-B38D837182CF}"/>
              </a:ext>
            </a:extLst>
          </p:cNvPr>
          <p:cNvSpPr txBox="1"/>
          <p:nvPr userDrawn="1"/>
        </p:nvSpPr>
        <p:spPr>
          <a:xfrm>
            <a:off x="7808360" y="660429"/>
            <a:ext cx="1213794" cy="1862048"/>
          </a:xfrm>
          <a:prstGeom prst="rect">
            <a:avLst/>
          </a:prstGeom>
          <a:noFill/>
        </p:spPr>
        <p:txBody>
          <a:bodyPr wrap="none" rtlCol="0">
            <a:spAutoFit/>
          </a:bodyPr>
          <a:lstStyle/>
          <a:p>
            <a:r>
              <a:rPr lang="fr-FR" sz="11500" b="1" dirty="0">
                <a:solidFill>
                  <a:schemeClr val="bg2"/>
                </a:solidFill>
                <a:latin typeface="+mn-lt"/>
              </a:rPr>
              <a:t>«</a:t>
            </a:r>
          </a:p>
        </p:txBody>
      </p:sp>
      <p:sp>
        <p:nvSpPr>
          <p:cNvPr id="18" name="Espace réservé du texte 9">
            <a:extLst>
              <a:ext uri="{FF2B5EF4-FFF2-40B4-BE49-F238E27FC236}">
                <a16:creationId xmlns:a16="http://schemas.microsoft.com/office/drawing/2014/main" id="{CB1B2466-A48E-4DEB-BA38-9122FC8D20D4}"/>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5" name="Text Placeholder 4">
            <a:extLst>
              <a:ext uri="{FF2B5EF4-FFF2-40B4-BE49-F238E27FC236}">
                <a16:creationId xmlns:a16="http://schemas.microsoft.com/office/drawing/2014/main" id="{5652B062-66E9-4F36-942E-BBBB6F9C6288}"/>
              </a:ext>
            </a:extLst>
          </p:cNvPr>
          <p:cNvSpPr>
            <a:spLocks noGrp="1"/>
          </p:cNvSpPr>
          <p:nvPr>
            <p:ph type="body" sz="quarter" idx="18"/>
          </p:nvPr>
        </p:nvSpPr>
        <p:spPr>
          <a:xfrm>
            <a:off x="7849456" y="2260316"/>
            <a:ext cx="3936144" cy="37431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 name="Image 1">
            <a:extLst>
              <a:ext uri="{FF2B5EF4-FFF2-40B4-BE49-F238E27FC236}">
                <a16:creationId xmlns:a16="http://schemas.microsoft.com/office/drawing/2014/main" id="{6271B95B-8A11-CDE4-BFA2-D847E8C15C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3"/>
          </a:xfrm>
          <a:prstGeom prst="rect">
            <a:avLst/>
          </a:prstGeom>
        </p:spPr>
      </p:pic>
    </p:spTree>
    <p:extLst>
      <p:ext uri="{BB962C8B-B14F-4D97-AF65-F5344CB8AC3E}">
        <p14:creationId xmlns:p14="http://schemas.microsoft.com/office/powerpoint/2010/main" val="42571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loss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92EE7-A8C5-472D-8079-BD5E83230A93}"/>
              </a:ext>
            </a:extLst>
          </p:cNvPr>
          <p:cNvSpPr>
            <a:spLocks noGrp="1"/>
          </p:cNvSpPr>
          <p:nvPr>
            <p:ph type="title"/>
          </p:nvPr>
        </p:nvSpPr>
        <p:spPr/>
        <p:txBody>
          <a:bodyPr/>
          <a:lstStyle/>
          <a:p>
            <a:r>
              <a:rPr lang="fr-FR" dirty="0"/>
              <a:t>Modifiez le style du titre</a:t>
            </a:r>
          </a:p>
        </p:txBody>
      </p:sp>
      <p:sp>
        <p:nvSpPr>
          <p:cNvPr id="6" name="Espace réservé de la date 5">
            <a:extLst>
              <a:ext uri="{FF2B5EF4-FFF2-40B4-BE49-F238E27FC236}">
                <a16:creationId xmlns:a16="http://schemas.microsoft.com/office/drawing/2014/main" id="{2691548F-36F4-4E4A-941B-4963296E8A4C}"/>
              </a:ext>
            </a:extLst>
          </p:cNvPr>
          <p:cNvSpPr>
            <a:spLocks noGrp="1"/>
          </p:cNvSpPr>
          <p:nvPr>
            <p:ph type="dt" sz="half" idx="10"/>
          </p:nvPr>
        </p:nvSpPr>
        <p:spPr/>
        <p:txBody>
          <a:bodyPr/>
          <a:lstStyle/>
          <a:p>
            <a:fld id="{83A2B0F3-172A-4B8C-B0CC-842007854858}" type="datetime1">
              <a:rPr lang="fr-FR" smtClean="0"/>
              <a:t>08/01/2026</a:t>
            </a:fld>
            <a:endParaRPr lang="fr-FR" dirty="0"/>
          </a:p>
        </p:txBody>
      </p:sp>
      <p:sp>
        <p:nvSpPr>
          <p:cNvPr id="7" name="Espace réservé du pied de page 6">
            <a:extLst>
              <a:ext uri="{FF2B5EF4-FFF2-40B4-BE49-F238E27FC236}">
                <a16:creationId xmlns:a16="http://schemas.microsoft.com/office/drawing/2014/main" id="{AB27F3B3-E17F-40F6-9D97-F2EBDA94E636}"/>
              </a:ext>
            </a:extLst>
          </p:cNvPr>
          <p:cNvSpPr>
            <a:spLocks noGrp="1"/>
          </p:cNvSpPr>
          <p:nvPr>
            <p:ph type="ftr" sz="quarter" idx="11"/>
          </p:nvPr>
        </p:nvSpPr>
        <p:spPr/>
        <p:txBody>
          <a:body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6B693D4A-B803-496F-AD48-87223303745D}"/>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1" name="Espace réservé du texte 9">
            <a:extLst>
              <a:ext uri="{FF2B5EF4-FFF2-40B4-BE49-F238E27FC236}">
                <a16:creationId xmlns:a16="http://schemas.microsoft.com/office/drawing/2014/main" id="{32DE65F4-D6CF-4F47-80B7-A3A593F9A0A1}"/>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18" name="Espace réservé du texte 9">
            <a:extLst>
              <a:ext uri="{FF2B5EF4-FFF2-40B4-BE49-F238E27FC236}">
                <a16:creationId xmlns:a16="http://schemas.microsoft.com/office/drawing/2014/main" id="{A1E9CD74-BC12-4D27-AFBE-D1E8A53E12CE}"/>
              </a:ext>
            </a:extLst>
          </p:cNvPr>
          <p:cNvSpPr>
            <a:spLocks noGrp="1"/>
          </p:cNvSpPr>
          <p:nvPr>
            <p:ph type="body" sz="quarter" idx="15" hasCustomPrompt="1"/>
          </p:nvPr>
        </p:nvSpPr>
        <p:spPr>
          <a:xfrm>
            <a:off x="400049" y="1339200"/>
            <a:ext cx="11385550" cy="4834800"/>
          </a:xfrm>
        </p:spPr>
        <p:txBody>
          <a:bodyPr numCol="2">
            <a:normAutofit/>
          </a:bodyPr>
          <a:lstStyle>
            <a:lvl1pPr>
              <a:lnSpc>
                <a:spcPct val="100000"/>
              </a:lnSpc>
              <a:defRPr sz="1400" b="0">
                <a:solidFill>
                  <a:schemeClr val="tx1"/>
                </a:solidFill>
              </a:defRPr>
            </a:lvl1pPr>
            <a:lvl2pPr marL="0" indent="0">
              <a:lnSpc>
                <a:spcPct val="100000"/>
              </a:lnSpc>
              <a:buSzPct val="100000"/>
              <a:buFont typeface="MAIF" panose="020B0503020200030B04" pitchFamily="34" charset="0"/>
              <a:buNone/>
              <a:defRPr sz="1400"/>
            </a:lvl2pPr>
            <a:lvl3pPr>
              <a:lnSpc>
                <a:spcPct val="100000"/>
              </a:lnSpc>
              <a:defRPr/>
            </a:lvl3pPr>
            <a:lvl4pPr>
              <a:lnSpc>
                <a:spcPct val="100000"/>
              </a:lnSpc>
              <a:defRPr/>
            </a:lvl4pPr>
            <a:lvl5pPr>
              <a:lnSpc>
                <a:spcPct val="100000"/>
              </a:lnSpc>
              <a:defRPr/>
            </a:lvl5pPr>
          </a:lstStyle>
          <a:p>
            <a:pPr lvl="0"/>
            <a:r>
              <a:rPr lang="fr-FR" dirty="0"/>
              <a:t>Terme</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420076F1-20A4-344B-C211-F777876C354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spTree>
    <p:extLst>
      <p:ext uri="{BB962C8B-B14F-4D97-AF65-F5344CB8AC3E}">
        <p14:creationId xmlns:p14="http://schemas.microsoft.com/office/powerpoint/2010/main" val="101091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92EE7-A8C5-472D-8079-BD5E83230A93}"/>
              </a:ext>
            </a:extLst>
          </p:cNvPr>
          <p:cNvSpPr>
            <a:spLocks noGrp="1"/>
          </p:cNvSpPr>
          <p:nvPr>
            <p:ph type="title"/>
          </p:nvPr>
        </p:nvSpPr>
        <p:spPr/>
        <p:txBody>
          <a:bodyPr/>
          <a:lstStyle/>
          <a:p>
            <a:r>
              <a:rPr lang="fr-FR" dirty="0"/>
              <a:t>Modifiez le style du titre</a:t>
            </a:r>
          </a:p>
        </p:txBody>
      </p:sp>
      <p:sp>
        <p:nvSpPr>
          <p:cNvPr id="6" name="Espace réservé de la date 5">
            <a:extLst>
              <a:ext uri="{FF2B5EF4-FFF2-40B4-BE49-F238E27FC236}">
                <a16:creationId xmlns:a16="http://schemas.microsoft.com/office/drawing/2014/main" id="{2691548F-36F4-4E4A-941B-4963296E8A4C}"/>
              </a:ext>
            </a:extLst>
          </p:cNvPr>
          <p:cNvSpPr>
            <a:spLocks noGrp="1"/>
          </p:cNvSpPr>
          <p:nvPr>
            <p:ph type="dt" sz="half" idx="10"/>
          </p:nvPr>
        </p:nvSpPr>
        <p:spPr/>
        <p:txBody>
          <a:bodyPr/>
          <a:lstStyle/>
          <a:p>
            <a:fld id="{DB278F62-1FD0-46C6-A8BA-A1F8609DB71D}" type="datetime1">
              <a:rPr lang="fr-FR" smtClean="0"/>
              <a:t>08/01/2026</a:t>
            </a:fld>
            <a:endParaRPr lang="fr-FR" dirty="0"/>
          </a:p>
        </p:txBody>
      </p:sp>
      <p:sp>
        <p:nvSpPr>
          <p:cNvPr id="7" name="Espace réservé du pied de page 6">
            <a:extLst>
              <a:ext uri="{FF2B5EF4-FFF2-40B4-BE49-F238E27FC236}">
                <a16:creationId xmlns:a16="http://schemas.microsoft.com/office/drawing/2014/main" id="{AB27F3B3-E17F-40F6-9D97-F2EBDA94E636}"/>
              </a:ext>
            </a:extLst>
          </p:cNvPr>
          <p:cNvSpPr>
            <a:spLocks noGrp="1"/>
          </p:cNvSpPr>
          <p:nvPr>
            <p:ph type="ftr" sz="quarter" idx="11"/>
          </p:nvPr>
        </p:nvSpPr>
        <p:spPr/>
        <p:txBody>
          <a:body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6B693D4A-B803-496F-AD48-87223303745D}"/>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1" name="Espace réservé du texte 9">
            <a:extLst>
              <a:ext uri="{FF2B5EF4-FFF2-40B4-BE49-F238E27FC236}">
                <a16:creationId xmlns:a16="http://schemas.microsoft.com/office/drawing/2014/main" id="{32DE65F4-D6CF-4F47-80B7-A3A593F9A0A1}"/>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13" name="Espace réservé du texte 2">
            <a:extLst>
              <a:ext uri="{FF2B5EF4-FFF2-40B4-BE49-F238E27FC236}">
                <a16:creationId xmlns:a16="http://schemas.microsoft.com/office/drawing/2014/main" id="{CF68A874-91A3-4166-A404-C7D59011EA17}"/>
              </a:ext>
            </a:extLst>
          </p:cNvPr>
          <p:cNvSpPr>
            <a:spLocks noGrp="1"/>
          </p:cNvSpPr>
          <p:nvPr>
            <p:ph type="body" sz="quarter" idx="17" hasCustomPrompt="1"/>
          </p:nvPr>
        </p:nvSpPr>
        <p:spPr>
          <a:xfrm>
            <a:off x="410028" y="972088"/>
            <a:ext cx="11375571" cy="400110"/>
          </a:xfrm>
        </p:spPr>
        <p:txBody>
          <a:bodyPr wrap="square" anchor="ctr" anchorCtr="0">
            <a:spAutoFit/>
          </a:bodyPr>
          <a:lstStyle>
            <a:lvl1pPr>
              <a:defRPr sz="2000">
                <a:solidFill>
                  <a:schemeClr val="tx1"/>
                </a:solidFill>
              </a:defRPr>
            </a:lvl1pPr>
          </a:lstStyle>
          <a:p>
            <a:pPr lvl="0"/>
            <a:r>
              <a:rPr lang="fr-FR" dirty="0"/>
              <a:t>Sous-titre de la slide</a:t>
            </a:r>
          </a:p>
        </p:txBody>
      </p:sp>
      <p:pic>
        <p:nvPicPr>
          <p:cNvPr id="3" name="Image 2">
            <a:extLst>
              <a:ext uri="{FF2B5EF4-FFF2-40B4-BE49-F238E27FC236}">
                <a16:creationId xmlns:a16="http://schemas.microsoft.com/office/drawing/2014/main" id="{87448BEE-E82C-41DA-C1CA-0184879446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3"/>
          </a:xfrm>
          <a:prstGeom prst="rect">
            <a:avLst/>
          </a:prstGeom>
        </p:spPr>
      </p:pic>
    </p:spTree>
    <p:extLst>
      <p:ext uri="{BB962C8B-B14F-4D97-AF65-F5344CB8AC3E}">
        <p14:creationId xmlns:p14="http://schemas.microsoft.com/office/powerpoint/2010/main" val="11922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92EE7-A8C5-472D-8079-BD5E83230A93}"/>
              </a:ext>
            </a:extLst>
          </p:cNvPr>
          <p:cNvSpPr>
            <a:spLocks noGrp="1"/>
          </p:cNvSpPr>
          <p:nvPr>
            <p:ph type="title"/>
          </p:nvPr>
        </p:nvSpPr>
        <p:spPr/>
        <p:txBody>
          <a:bodyPr/>
          <a:lstStyle/>
          <a:p>
            <a:r>
              <a:rPr lang="fr-FR" dirty="0"/>
              <a:t>Modifiez le style du titre</a:t>
            </a:r>
          </a:p>
        </p:txBody>
      </p:sp>
      <p:sp>
        <p:nvSpPr>
          <p:cNvPr id="6" name="Espace réservé de la date 5">
            <a:extLst>
              <a:ext uri="{FF2B5EF4-FFF2-40B4-BE49-F238E27FC236}">
                <a16:creationId xmlns:a16="http://schemas.microsoft.com/office/drawing/2014/main" id="{2691548F-36F4-4E4A-941B-4963296E8A4C}"/>
              </a:ext>
            </a:extLst>
          </p:cNvPr>
          <p:cNvSpPr>
            <a:spLocks noGrp="1"/>
          </p:cNvSpPr>
          <p:nvPr>
            <p:ph type="dt" sz="half" idx="10"/>
          </p:nvPr>
        </p:nvSpPr>
        <p:spPr/>
        <p:txBody>
          <a:bodyPr/>
          <a:lstStyle/>
          <a:p>
            <a:fld id="{83A2B0F3-172A-4B8C-B0CC-842007854858}" type="datetime1">
              <a:rPr lang="fr-FR" smtClean="0"/>
              <a:t>08/01/2026</a:t>
            </a:fld>
            <a:endParaRPr lang="fr-FR" dirty="0"/>
          </a:p>
        </p:txBody>
      </p:sp>
      <p:sp>
        <p:nvSpPr>
          <p:cNvPr id="8" name="Espace réservé du numéro de diapositive 7">
            <a:extLst>
              <a:ext uri="{FF2B5EF4-FFF2-40B4-BE49-F238E27FC236}">
                <a16:creationId xmlns:a16="http://schemas.microsoft.com/office/drawing/2014/main" id="{6B693D4A-B803-496F-AD48-87223303745D}"/>
              </a:ext>
            </a:extLst>
          </p:cNvPr>
          <p:cNvSpPr>
            <a:spLocks noGrp="1"/>
          </p:cNvSpPr>
          <p:nvPr>
            <p:ph type="sldNum" sz="quarter" idx="12"/>
          </p:nvPr>
        </p:nvSpPr>
        <p:spPr/>
        <p:txBody>
          <a:bodyPr/>
          <a:lstStyle/>
          <a:p>
            <a:fld id="{6920E67E-33A7-49D9-8949-B2F0A74DF94C}" type="slidenum">
              <a:rPr lang="fr-FR" smtClean="0"/>
              <a:pPr/>
              <a:t>‹N°›</a:t>
            </a:fld>
            <a:endParaRPr lang="fr-FR" dirty="0"/>
          </a:p>
        </p:txBody>
      </p:sp>
      <p:sp>
        <p:nvSpPr>
          <p:cNvPr id="11" name="Espace réservé du texte 9">
            <a:extLst>
              <a:ext uri="{FF2B5EF4-FFF2-40B4-BE49-F238E27FC236}">
                <a16:creationId xmlns:a16="http://schemas.microsoft.com/office/drawing/2014/main" id="{32DE65F4-D6CF-4F47-80B7-A3A593F9A0A1}"/>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pic>
        <p:nvPicPr>
          <p:cNvPr id="9" name="Image 8">
            <a:extLst>
              <a:ext uri="{FF2B5EF4-FFF2-40B4-BE49-F238E27FC236}">
                <a16:creationId xmlns:a16="http://schemas.microsoft.com/office/drawing/2014/main" id="{A47657C1-D5FD-4D04-73E9-F278985E43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346796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ase texte + 3 colonnes">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87448D68-BE53-4145-938F-A0147C6CE82A}"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9" y="972088"/>
            <a:ext cx="11385550" cy="400110"/>
          </a:xfrm>
        </p:spPr>
        <p:txBody>
          <a:bodyPr wrap="square"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p:txBody>
          <a:bodyPr/>
          <a:lstStyle/>
          <a:p>
            <a:r>
              <a:rPr lang="fr-FR" dirty="0"/>
              <a:t>Modifiez le style du titre</a:t>
            </a:r>
          </a:p>
        </p:txBody>
      </p:sp>
      <p:sp>
        <p:nvSpPr>
          <p:cNvPr id="15" name="Espace réservé du texte 5">
            <a:extLst>
              <a:ext uri="{FF2B5EF4-FFF2-40B4-BE49-F238E27FC236}">
                <a16:creationId xmlns:a16="http://schemas.microsoft.com/office/drawing/2014/main" id="{329B1868-03B7-40DD-828E-2E3F81618251}"/>
              </a:ext>
            </a:extLst>
          </p:cNvPr>
          <p:cNvSpPr>
            <a:spLocks noGrp="1"/>
          </p:cNvSpPr>
          <p:nvPr>
            <p:ph type="body" sz="quarter" idx="18"/>
          </p:nvPr>
        </p:nvSpPr>
        <p:spPr>
          <a:xfrm>
            <a:off x="400050" y="1825625"/>
            <a:ext cx="11385550" cy="1335109"/>
          </a:xfrm>
        </p:spPr>
        <p:txBody>
          <a:bodyPr>
            <a:normAutofit/>
          </a:bodyPr>
          <a:lstStyle>
            <a:lvl1pPr marL="85725" indent="-85725">
              <a:buFont typeface="MAIF" panose="020B0503020200030B04" pitchFamily="34" charset="0"/>
              <a:buChar char=" "/>
              <a:defRPr sz="2800">
                <a:solidFill>
                  <a:schemeClr val="tx1"/>
                </a:solidFill>
              </a:defRPr>
            </a:lvl1pPr>
            <a:lvl2pPr marL="361950" indent="-180975">
              <a:defRPr>
                <a:solidFill>
                  <a:schemeClr val="tx1"/>
                </a:solidFill>
              </a:defRPr>
            </a:lvl2pPr>
            <a:lvl3pPr marL="542925" indent="-180975">
              <a:defRPr>
                <a:solidFill>
                  <a:schemeClr val="tx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Espace réservé du texte 8">
            <a:extLst>
              <a:ext uri="{FF2B5EF4-FFF2-40B4-BE49-F238E27FC236}">
                <a16:creationId xmlns:a16="http://schemas.microsoft.com/office/drawing/2014/main" id="{AA0CD758-A7AD-4BEE-914B-9619FF80A7FE}"/>
              </a:ext>
            </a:extLst>
          </p:cNvPr>
          <p:cNvSpPr>
            <a:spLocks noGrp="1"/>
          </p:cNvSpPr>
          <p:nvPr>
            <p:ph type="body" sz="quarter" idx="19"/>
          </p:nvPr>
        </p:nvSpPr>
        <p:spPr>
          <a:xfrm>
            <a:off x="406400" y="3289466"/>
            <a:ext cx="3569690" cy="2205797"/>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4311154" y="3289466"/>
            <a:ext cx="3569690" cy="2205797"/>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Espace réservé du texte 8">
            <a:extLst>
              <a:ext uri="{FF2B5EF4-FFF2-40B4-BE49-F238E27FC236}">
                <a16:creationId xmlns:a16="http://schemas.microsoft.com/office/drawing/2014/main" id="{C7193C76-4249-49B5-B9AE-627D5534467E}"/>
              </a:ext>
            </a:extLst>
          </p:cNvPr>
          <p:cNvSpPr>
            <a:spLocks noGrp="1"/>
          </p:cNvSpPr>
          <p:nvPr>
            <p:ph type="body" sz="quarter" idx="21"/>
          </p:nvPr>
        </p:nvSpPr>
        <p:spPr>
          <a:xfrm>
            <a:off x="8215908" y="3289466"/>
            <a:ext cx="3569690" cy="2205797"/>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DFFC18FD-2260-10B2-BA7E-E35B845DFD8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5" name="Image 4">
            <a:extLst>
              <a:ext uri="{FF2B5EF4-FFF2-40B4-BE49-F238E27FC236}">
                <a16:creationId xmlns:a16="http://schemas.microsoft.com/office/drawing/2014/main" id="{2D746027-19A6-C1FB-440C-CA3E3CAA5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16841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44B32221-C084-4FD1-AD06-F1A46169A5A6}"/>
              </a:ext>
            </a:extLst>
          </p:cNvPr>
          <p:cNvSpPr>
            <a:spLocks noGrp="1"/>
          </p:cNvSpPr>
          <p:nvPr>
            <p:ph type="dt" sz="half" idx="14"/>
          </p:nvPr>
        </p:nvSpPr>
        <p:spPr/>
        <p:txBody>
          <a:bodyPr/>
          <a:lstStyle/>
          <a:p>
            <a:fld id="{9C517D40-BFCA-4FE5-B3CF-A4A8E87F95DA}" type="datetime1">
              <a:rPr lang="fr-FR" smtClean="0"/>
              <a:t>08/01/2026</a:t>
            </a:fld>
            <a:endParaRPr lang="fr-FR" dirty="0"/>
          </a:p>
        </p:txBody>
      </p:sp>
      <p:sp>
        <p:nvSpPr>
          <p:cNvPr id="13" name="Espace réservé du pied de page 12">
            <a:extLst>
              <a:ext uri="{FF2B5EF4-FFF2-40B4-BE49-F238E27FC236}">
                <a16:creationId xmlns:a16="http://schemas.microsoft.com/office/drawing/2014/main" id="{80331415-68AB-4C57-9F0B-19A60ADAA01A}"/>
              </a:ext>
            </a:extLst>
          </p:cNvPr>
          <p:cNvSpPr>
            <a:spLocks noGrp="1"/>
          </p:cNvSpPr>
          <p:nvPr>
            <p:ph type="ftr" sz="quarter" idx="15"/>
          </p:nvPr>
        </p:nvSpPr>
        <p:spPr/>
        <p:txBody>
          <a:bodyPr/>
          <a:lstStyle/>
          <a:p>
            <a:r>
              <a:rPr lang="fr-FR"/>
              <a:t>Titre de la présentation</a:t>
            </a:r>
            <a:endParaRPr lang="fr-FR" dirty="0"/>
          </a:p>
        </p:txBody>
      </p:sp>
      <p:sp>
        <p:nvSpPr>
          <p:cNvPr id="14" name="Espace réservé du numéro de diapositive 13">
            <a:extLst>
              <a:ext uri="{FF2B5EF4-FFF2-40B4-BE49-F238E27FC236}">
                <a16:creationId xmlns:a16="http://schemas.microsoft.com/office/drawing/2014/main" id="{8DF7E921-6FE8-4C8C-A022-7BCCBE605344}"/>
              </a:ext>
            </a:extLst>
          </p:cNvPr>
          <p:cNvSpPr>
            <a:spLocks noGrp="1"/>
          </p:cNvSpPr>
          <p:nvPr>
            <p:ph type="sldNum" sz="quarter" idx="16"/>
          </p:nvPr>
        </p:nvSpPr>
        <p:spPr/>
        <p:txBody>
          <a:bodyPr/>
          <a:lstStyle/>
          <a:p>
            <a:fld id="{6920E67E-33A7-49D9-8949-B2F0A74DF94C}" type="slidenum">
              <a:rPr lang="fr-FR" smtClean="0"/>
              <a:pPr/>
              <a:t>‹N°›</a:t>
            </a:fld>
            <a:endParaRPr lang="fr-FR" dirty="0"/>
          </a:p>
        </p:txBody>
      </p:sp>
      <p:sp>
        <p:nvSpPr>
          <p:cNvPr id="3" name="Espace réservé du texte 2">
            <a:extLst>
              <a:ext uri="{FF2B5EF4-FFF2-40B4-BE49-F238E27FC236}">
                <a16:creationId xmlns:a16="http://schemas.microsoft.com/office/drawing/2014/main" id="{5C9181A6-DF10-441F-B476-018408812D0C}"/>
              </a:ext>
            </a:extLst>
          </p:cNvPr>
          <p:cNvSpPr>
            <a:spLocks noGrp="1"/>
          </p:cNvSpPr>
          <p:nvPr>
            <p:ph type="body" sz="quarter" idx="17"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10" name="Espace réservé du texte 9">
            <a:extLst>
              <a:ext uri="{FF2B5EF4-FFF2-40B4-BE49-F238E27FC236}">
                <a16:creationId xmlns:a16="http://schemas.microsoft.com/office/drawing/2014/main" id="{30061EAE-646C-4B45-9FFE-3953B923EBA2}"/>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2" name="Titre 1">
            <a:extLst>
              <a:ext uri="{FF2B5EF4-FFF2-40B4-BE49-F238E27FC236}">
                <a16:creationId xmlns:a16="http://schemas.microsoft.com/office/drawing/2014/main" id="{57023E7F-256A-4726-8238-9885E21531AC}"/>
              </a:ext>
            </a:extLst>
          </p:cNvPr>
          <p:cNvSpPr>
            <a:spLocks noGrp="1"/>
          </p:cNvSpPr>
          <p:nvPr>
            <p:ph type="title"/>
          </p:nvPr>
        </p:nvSpPr>
        <p:spPr/>
        <p:txBody>
          <a:bodyPr/>
          <a:lstStyle/>
          <a:p>
            <a:r>
              <a:rPr lang="fr-FR" dirty="0"/>
              <a:t>Modifiez le style du titre</a:t>
            </a:r>
          </a:p>
        </p:txBody>
      </p:sp>
      <p:sp>
        <p:nvSpPr>
          <p:cNvPr id="9" name="Espace réservé du texte 8">
            <a:extLst>
              <a:ext uri="{FF2B5EF4-FFF2-40B4-BE49-F238E27FC236}">
                <a16:creationId xmlns:a16="http://schemas.microsoft.com/office/drawing/2014/main" id="{AA0CD758-A7AD-4BEE-914B-9619FF80A7FE}"/>
              </a:ext>
            </a:extLst>
          </p:cNvPr>
          <p:cNvSpPr>
            <a:spLocks noGrp="1"/>
          </p:cNvSpPr>
          <p:nvPr>
            <p:ph type="body" sz="quarter" idx="19"/>
          </p:nvPr>
        </p:nvSpPr>
        <p:spPr>
          <a:xfrm>
            <a:off x="406399" y="1825625"/>
            <a:ext cx="5522067" cy="1918474"/>
          </a:xfr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8">
            <a:extLst>
              <a:ext uri="{FF2B5EF4-FFF2-40B4-BE49-F238E27FC236}">
                <a16:creationId xmlns:a16="http://schemas.microsoft.com/office/drawing/2014/main" id="{BFE4F981-8865-4B76-A914-27A95E460391}"/>
              </a:ext>
            </a:extLst>
          </p:cNvPr>
          <p:cNvSpPr>
            <a:spLocks noGrp="1"/>
          </p:cNvSpPr>
          <p:nvPr>
            <p:ph type="body" sz="quarter" idx="20"/>
          </p:nvPr>
        </p:nvSpPr>
        <p:spPr>
          <a:xfrm>
            <a:off x="6263531" y="1825625"/>
            <a:ext cx="5522067" cy="1918474"/>
          </a:xfr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Une image contenant Police, texte, Graphique, capture d’écran&#10;&#10;Description générée automatiquement">
            <a:extLst>
              <a:ext uri="{FF2B5EF4-FFF2-40B4-BE49-F238E27FC236}">
                <a16:creationId xmlns:a16="http://schemas.microsoft.com/office/drawing/2014/main" id="{34A42091-2309-D672-1E6B-D3D1F6D2A10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5" name="Image 4">
            <a:extLst>
              <a:ext uri="{FF2B5EF4-FFF2-40B4-BE49-F238E27FC236}">
                <a16:creationId xmlns:a16="http://schemas.microsoft.com/office/drawing/2014/main" id="{EEA959F1-B570-D946-2B27-04CD82DA3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38128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571FCDF-0BE4-46AB-8230-D2E13112132B}"/>
              </a:ext>
            </a:extLst>
          </p:cNvPr>
          <p:cNvSpPr>
            <a:spLocks noGrp="1"/>
          </p:cNvSpPr>
          <p:nvPr>
            <p:ph type="title"/>
          </p:nvPr>
        </p:nvSpPr>
        <p:spPr/>
        <p:txBody>
          <a:bodyPr/>
          <a:lstStyle/>
          <a:p>
            <a:r>
              <a:rPr lang="fr-FR" dirty="0"/>
              <a:t>Modifiez le style </a:t>
            </a:r>
            <a:r>
              <a:rPr lang="fr-FR"/>
              <a:t>du titre</a:t>
            </a:r>
            <a:endParaRPr lang="fr-FR" dirty="0"/>
          </a:p>
        </p:txBody>
      </p:sp>
      <p:sp>
        <p:nvSpPr>
          <p:cNvPr id="11" name="Espace réservé du texte 9">
            <a:extLst>
              <a:ext uri="{FF2B5EF4-FFF2-40B4-BE49-F238E27FC236}">
                <a16:creationId xmlns:a16="http://schemas.microsoft.com/office/drawing/2014/main" id="{D688F5C2-0A8B-45EC-9E89-75FBDB955579}"/>
              </a:ext>
            </a:extLst>
          </p:cNvPr>
          <p:cNvSpPr>
            <a:spLocks noGrp="1"/>
          </p:cNvSpPr>
          <p:nvPr>
            <p:ph type="body" sz="quarter" idx="13" hasCustomPrompt="1"/>
          </p:nvPr>
        </p:nvSpPr>
        <p:spPr>
          <a:xfrm>
            <a:off x="406401" y="460376"/>
            <a:ext cx="798285" cy="483054"/>
          </a:xfrm>
        </p:spPr>
        <p:txBody>
          <a:bodyPr lIns="90000" rIns="0">
            <a:noAutofit/>
          </a:bodyPr>
          <a:lstStyle>
            <a:lvl1pPr marL="0" indent="0" algn="l">
              <a:lnSpc>
                <a:spcPct val="90000"/>
              </a:lnSpc>
              <a:buFontTx/>
              <a:buNone/>
              <a:defRPr sz="3200" b="1">
                <a:solidFill>
                  <a:schemeClr val="bg2"/>
                </a:solidFill>
                <a:latin typeface="+mj-lt"/>
              </a:defRPr>
            </a:lvl1pPr>
          </a:lstStyle>
          <a:p>
            <a:pPr lvl="0"/>
            <a:r>
              <a:rPr lang="fr-FR" dirty="0"/>
              <a:t>0.0</a:t>
            </a:r>
          </a:p>
        </p:txBody>
      </p:sp>
      <p:sp>
        <p:nvSpPr>
          <p:cNvPr id="8" name="Espace réservé de la date 7">
            <a:extLst>
              <a:ext uri="{FF2B5EF4-FFF2-40B4-BE49-F238E27FC236}">
                <a16:creationId xmlns:a16="http://schemas.microsoft.com/office/drawing/2014/main" id="{1A1D0687-EE34-453A-8C1C-B17B685894F6}"/>
              </a:ext>
            </a:extLst>
          </p:cNvPr>
          <p:cNvSpPr>
            <a:spLocks noGrp="1"/>
          </p:cNvSpPr>
          <p:nvPr>
            <p:ph type="dt" sz="half" idx="16"/>
          </p:nvPr>
        </p:nvSpPr>
        <p:spPr/>
        <p:txBody>
          <a:bodyPr/>
          <a:lstStyle/>
          <a:p>
            <a:fld id="{62DB7772-03C9-42C6-A4E0-CC20746B87CB}" type="datetime1">
              <a:rPr lang="fr-FR" smtClean="0"/>
              <a:t>08/01/2026</a:t>
            </a:fld>
            <a:endParaRPr lang="fr-FR" dirty="0"/>
          </a:p>
        </p:txBody>
      </p:sp>
      <p:sp>
        <p:nvSpPr>
          <p:cNvPr id="12" name="Espace réservé du pied de page 11">
            <a:extLst>
              <a:ext uri="{FF2B5EF4-FFF2-40B4-BE49-F238E27FC236}">
                <a16:creationId xmlns:a16="http://schemas.microsoft.com/office/drawing/2014/main" id="{B2462C28-9E78-4DA0-B079-09D59C6B5C26}"/>
              </a:ext>
            </a:extLst>
          </p:cNvPr>
          <p:cNvSpPr>
            <a:spLocks noGrp="1"/>
          </p:cNvSpPr>
          <p:nvPr>
            <p:ph type="ftr" sz="quarter" idx="17"/>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EA93589F-C782-43C1-818F-E1C620472D95}"/>
              </a:ext>
            </a:extLst>
          </p:cNvPr>
          <p:cNvSpPr>
            <a:spLocks noGrp="1"/>
          </p:cNvSpPr>
          <p:nvPr>
            <p:ph type="sldNum" sz="quarter" idx="18"/>
          </p:nvPr>
        </p:nvSpPr>
        <p:spPr/>
        <p:txBody>
          <a:bodyPr/>
          <a:lstStyle/>
          <a:p>
            <a:fld id="{6920E67E-33A7-49D9-8949-B2F0A74DF94C}" type="slidenum">
              <a:rPr lang="fr-FR" smtClean="0"/>
              <a:pPr/>
              <a:t>‹N°›</a:t>
            </a:fld>
            <a:endParaRPr lang="fr-FR" dirty="0"/>
          </a:p>
        </p:txBody>
      </p:sp>
      <p:sp>
        <p:nvSpPr>
          <p:cNvPr id="20" name="Espace réservé du texte 3">
            <a:extLst>
              <a:ext uri="{FF2B5EF4-FFF2-40B4-BE49-F238E27FC236}">
                <a16:creationId xmlns:a16="http://schemas.microsoft.com/office/drawing/2014/main" id="{0C1F0FA6-A374-46FD-A6FE-A34CB16A0A38}"/>
              </a:ext>
            </a:extLst>
          </p:cNvPr>
          <p:cNvSpPr>
            <a:spLocks noGrp="1"/>
          </p:cNvSpPr>
          <p:nvPr>
            <p:ph type="body" sz="quarter" idx="19" hasCustomPrompt="1"/>
          </p:nvPr>
        </p:nvSpPr>
        <p:spPr>
          <a:xfrm>
            <a:off x="403200" y="1825625"/>
            <a:ext cx="5521350" cy="423642"/>
          </a:xfrm>
          <a:solidFill>
            <a:schemeClr val="accent1"/>
          </a:solidFill>
        </p:spPr>
        <p:txBody>
          <a:bodyPr>
            <a:spAutoFit/>
          </a:bodyPr>
          <a:lstStyle>
            <a:lvl1pPr>
              <a:defRPr>
                <a:solidFill>
                  <a:schemeClr val="bg1"/>
                </a:solidFill>
              </a:defRPr>
            </a:lvl1pPr>
          </a:lstStyle>
          <a:p>
            <a:pPr lvl="0"/>
            <a:r>
              <a:rPr lang="fr-FR" dirty="0"/>
              <a:t>Titre</a:t>
            </a:r>
          </a:p>
        </p:txBody>
      </p:sp>
      <p:sp>
        <p:nvSpPr>
          <p:cNvPr id="21" name="Espace réservé du texte 3">
            <a:extLst>
              <a:ext uri="{FF2B5EF4-FFF2-40B4-BE49-F238E27FC236}">
                <a16:creationId xmlns:a16="http://schemas.microsoft.com/office/drawing/2014/main" id="{9D0C9B9F-2564-427A-9D80-1A6EF061E908}"/>
              </a:ext>
            </a:extLst>
          </p:cNvPr>
          <p:cNvSpPr>
            <a:spLocks noGrp="1"/>
          </p:cNvSpPr>
          <p:nvPr>
            <p:ph type="body" sz="quarter" idx="20" hasCustomPrompt="1"/>
          </p:nvPr>
        </p:nvSpPr>
        <p:spPr>
          <a:xfrm>
            <a:off x="6195442" y="1825625"/>
            <a:ext cx="5521351" cy="423642"/>
          </a:xfrm>
          <a:solidFill>
            <a:schemeClr val="accent2"/>
          </a:solidFill>
        </p:spPr>
        <p:txBody>
          <a:bodyPr>
            <a:spAutoFit/>
          </a:bodyPr>
          <a:lstStyle>
            <a:lvl1pPr>
              <a:defRPr>
                <a:solidFill>
                  <a:schemeClr val="bg1"/>
                </a:solidFill>
              </a:defRPr>
            </a:lvl1pPr>
          </a:lstStyle>
          <a:p>
            <a:pPr lvl="0"/>
            <a:r>
              <a:rPr lang="fr-FR" dirty="0"/>
              <a:t>Titre</a:t>
            </a:r>
          </a:p>
        </p:txBody>
      </p:sp>
      <p:sp>
        <p:nvSpPr>
          <p:cNvPr id="22" name="Espace réservé du texte 2">
            <a:extLst>
              <a:ext uri="{FF2B5EF4-FFF2-40B4-BE49-F238E27FC236}">
                <a16:creationId xmlns:a16="http://schemas.microsoft.com/office/drawing/2014/main" id="{7471E2A3-C4B9-44CC-86E4-5A54CFBE7512}"/>
              </a:ext>
            </a:extLst>
          </p:cNvPr>
          <p:cNvSpPr>
            <a:spLocks noGrp="1"/>
          </p:cNvSpPr>
          <p:nvPr>
            <p:ph type="body" sz="quarter" idx="21" hasCustomPrompt="1"/>
          </p:nvPr>
        </p:nvSpPr>
        <p:spPr>
          <a:xfrm>
            <a:off x="410028" y="972088"/>
            <a:ext cx="11385551" cy="400110"/>
          </a:xfrm>
        </p:spPr>
        <p:txBody>
          <a:bodyPr anchor="ctr" anchorCtr="0">
            <a:spAutoFit/>
          </a:bodyPr>
          <a:lstStyle>
            <a:lvl1pPr>
              <a:defRPr sz="2000">
                <a:solidFill>
                  <a:schemeClr val="tx1"/>
                </a:solidFill>
              </a:defRPr>
            </a:lvl1pPr>
          </a:lstStyle>
          <a:p>
            <a:pPr lvl="0"/>
            <a:r>
              <a:rPr lang="fr-FR" dirty="0"/>
              <a:t>Sous-titre de la slide</a:t>
            </a:r>
          </a:p>
        </p:txBody>
      </p:sp>
      <p:sp>
        <p:nvSpPr>
          <p:cNvPr id="23" name="Content Placeholder 3">
            <a:extLst>
              <a:ext uri="{FF2B5EF4-FFF2-40B4-BE49-F238E27FC236}">
                <a16:creationId xmlns:a16="http://schemas.microsoft.com/office/drawing/2014/main" id="{7222D973-66C0-46DC-89CA-9F93BA4FEE59}"/>
              </a:ext>
            </a:extLst>
          </p:cNvPr>
          <p:cNvSpPr>
            <a:spLocks noGrp="1"/>
          </p:cNvSpPr>
          <p:nvPr>
            <p:ph sz="quarter" idx="22"/>
          </p:nvPr>
        </p:nvSpPr>
        <p:spPr>
          <a:xfrm>
            <a:off x="403200" y="2438400"/>
            <a:ext cx="5521351" cy="3735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5" name="Content Placeholder 3">
            <a:extLst>
              <a:ext uri="{FF2B5EF4-FFF2-40B4-BE49-F238E27FC236}">
                <a16:creationId xmlns:a16="http://schemas.microsoft.com/office/drawing/2014/main" id="{CABFD047-635F-44AA-B287-0E009D692D6F}"/>
              </a:ext>
            </a:extLst>
          </p:cNvPr>
          <p:cNvSpPr>
            <a:spLocks noGrp="1"/>
          </p:cNvSpPr>
          <p:nvPr>
            <p:ph sz="quarter" idx="23"/>
          </p:nvPr>
        </p:nvSpPr>
        <p:spPr>
          <a:xfrm>
            <a:off x="6195441" y="2438400"/>
            <a:ext cx="5521351" cy="3735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6" name="Straight Connector 5">
            <a:extLst>
              <a:ext uri="{FF2B5EF4-FFF2-40B4-BE49-F238E27FC236}">
                <a16:creationId xmlns:a16="http://schemas.microsoft.com/office/drawing/2014/main" id="{580BA56C-A162-41DF-A618-461DD65CDC71}"/>
              </a:ext>
            </a:extLst>
          </p:cNvPr>
          <p:cNvCxnSpPr>
            <a:cxnSpLocks/>
          </p:cNvCxnSpPr>
          <p:nvPr userDrawn="1"/>
        </p:nvCxnSpPr>
        <p:spPr>
          <a:xfrm>
            <a:off x="6059996" y="1825625"/>
            <a:ext cx="0" cy="43483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Image 1" descr="Une image contenant Police, texte, Graphique, capture d’écran&#10;&#10;Description générée automatiquement">
            <a:extLst>
              <a:ext uri="{FF2B5EF4-FFF2-40B4-BE49-F238E27FC236}">
                <a16:creationId xmlns:a16="http://schemas.microsoft.com/office/drawing/2014/main" id="{0B1ED2D8-9EE4-A9A8-E1C8-6AAFD34F4185}"/>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242134" y="6184900"/>
            <a:ext cx="543465" cy="370943"/>
          </a:xfrm>
          <a:prstGeom prst="rect">
            <a:avLst/>
          </a:prstGeom>
        </p:spPr>
      </p:pic>
      <p:pic>
        <p:nvPicPr>
          <p:cNvPr id="4" name="Image 3">
            <a:extLst>
              <a:ext uri="{FF2B5EF4-FFF2-40B4-BE49-F238E27FC236}">
                <a16:creationId xmlns:a16="http://schemas.microsoft.com/office/drawing/2014/main" id="{0EF1BAB0-0485-EED3-BB88-98FCBB68D3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2134" y="6184900"/>
            <a:ext cx="543464" cy="370942"/>
          </a:xfrm>
          <a:prstGeom prst="rect">
            <a:avLst/>
          </a:prstGeom>
        </p:spPr>
      </p:pic>
    </p:spTree>
    <p:extLst>
      <p:ext uri="{BB962C8B-B14F-4D97-AF65-F5344CB8AC3E}">
        <p14:creationId xmlns:p14="http://schemas.microsoft.com/office/powerpoint/2010/main" val="356454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F10D4F-EE9A-49F9-97BC-79244A8ECEFA}"/>
              </a:ext>
            </a:extLst>
          </p:cNvPr>
          <p:cNvSpPr>
            <a:spLocks noGrp="1"/>
          </p:cNvSpPr>
          <p:nvPr>
            <p:ph type="title"/>
          </p:nvPr>
        </p:nvSpPr>
        <p:spPr>
          <a:xfrm>
            <a:off x="1204686" y="460375"/>
            <a:ext cx="10580913" cy="489365"/>
          </a:xfrm>
          <a:prstGeom prst="rect">
            <a:avLst/>
          </a:prstGeom>
        </p:spPr>
        <p:txBody>
          <a:bodyPr vert="horz" lIns="91440" tIns="45720" rIns="91440" bIns="0" rtlCol="0" anchor="t" anchorCtr="0">
            <a:spAutoFit/>
          </a:bodyPr>
          <a:lstStyle/>
          <a:p>
            <a:r>
              <a:rPr lang="fr-FR" dirty="0"/>
              <a:t>Modifiez le style du titre</a:t>
            </a:r>
          </a:p>
        </p:txBody>
      </p:sp>
      <p:sp>
        <p:nvSpPr>
          <p:cNvPr id="3" name="Espace réservé du texte 2">
            <a:extLst>
              <a:ext uri="{FF2B5EF4-FFF2-40B4-BE49-F238E27FC236}">
                <a16:creationId xmlns:a16="http://schemas.microsoft.com/office/drawing/2014/main" id="{3A786472-6B91-41A5-90A3-AE7356C622EC}"/>
              </a:ext>
            </a:extLst>
          </p:cNvPr>
          <p:cNvSpPr>
            <a:spLocks noGrp="1"/>
          </p:cNvSpPr>
          <p:nvPr>
            <p:ph type="body" idx="1"/>
          </p:nvPr>
        </p:nvSpPr>
        <p:spPr>
          <a:xfrm>
            <a:off x="400049" y="1825625"/>
            <a:ext cx="11385551" cy="4351338"/>
          </a:xfrm>
          <a:prstGeom prst="rect">
            <a:avLst/>
          </a:prstGeom>
        </p:spPr>
        <p:txBody>
          <a:bodyPr vert="horz" lIns="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Footer Placeholder 4">
            <a:extLst>
              <a:ext uri="{FF2B5EF4-FFF2-40B4-BE49-F238E27FC236}">
                <a16:creationId xmlns:a16="http://schemas.microsoft.com/office/drawing/2014/main" id="{4841E5F0-1F9C-4B6D-8B09-23B85D4E24F2}"/>
              </a:ext>
            </a:extLst>
          </p:cNvPr>
          <p:cNvSpPr>
            <a:spLocks noGrp="1"/>
          </p:cNvSpPr>
          <p:nvPr>
            <p:ph type="ftr" sz="quarter" idx="3"/>
          </p:nvPr>
        </p:nvSpPr>
        <p:spPr>
          <a:xfrm>
            <a:off x="1981197" y="6184900"/>
            <a:ext cx="9804402"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fr-FR"/>
              <a:t>Titre de la présentation</a:t>
            </a:r>
            <a:endParaRPr lang="fr-FR" dirty="0"/>
          </a:p>
        </p:txBody>
      </p:sp>
      <p:sp>
        <p:nvSpPr>
          <p:cNvPr id="6" name="Slide Number Placeholder 5">
            <a:extLst>
              <a:ext uri="{FF2B5EF4-FFF2-40B4-BE49-F238E27FC236}">
                <a16:creationId xmlns:a16="http://schemas.microsoft.com/office/drawing/2014/main" id="{AD6FB4FC-EA8D-4460-B283-67C7A60E46DB}"/>
              </a:ext>
            </a:extLst>
          </p:cNvPr>
          <p:cNvSpPr>
            <a:spLocks noGrp="1"/>
          </p:cNvSpPr>
          <p:nvPr>
            <p:ph type="sldNum" sz="quarter" idx="4"/>
          </p:nvPr>
        </p:nvSpPr>
        <p:spPr>
          <a:xfrm>
            <a:off x="400049" y="6184900"/>
            <a:ext cx="523875" cy="365125"/>
          </a:xfrm>
          <a:prstGeom prst="rect">
            <a:avLst/>
          </a:prstGeom>
        </p:spPr>
        <p:txBody>
          <a:bodyPr vert="horz" lIns="91440" tIns="45720" rIns="91440" bIns="45720" rtlCol="0" anchor="ctr"/>
          <a:lstStyle>
            <a:lvl1pPr algn="l">
              <a:defRPr sz="1050">
                <a:solidFill>
                  <a:schemeClr val="tx1"/>
                </a:solidFill>
                <a:latin typeface="MAIF Black" panose="020B0803020200030B04" pitchFamily="34" charset="0"/>
              </a:defRPr>
            </a:lvl1pPr>
          </a:lstStyle>
          <a:p>
            <a:fld id="{6920E67E-33A7-49D9-8949-B2F0A74DF94C}" type="slidenum">
              <a:rPr lang="fr-FR" smtClean="0"/>
              <a:pPr/>
              <a:t>‹N°›</a:t>
            </a:fld>
            <a:endParaRPr lang="fr-FR" dirty="0"/>
          </a:p>
        </p:txBody>
      </p:sp>
      <p:sp>
        <p:nvSpPr>
          <p:cNvPr id="8" name="Date Placeholder 7">
            <a:extLst>
              <a:ext uri="{FF2B5EF4-FFF2-40B4-BE49-F238E27FC236}">
                <a16:creationId xmlns:a16="http://schemas.microsoft.com/office/drawing/2014/main" id="{25712A3B-D87F-4ABD-B865-0524072080A6}"/>
              </a:ext>
            </a:extLst>
          </p:cNvPr>
          <p:cNvSpPr>
            <a:spLocks noGrp="1"/>
          </p:cNvSpPr>
          <p:nvPr>
            <p:ph type="dt" sz="half" idx="2"/>
          </p:nvPr>
        </p:nvSpPr>
        <p:spPr>
          <a:xfrm>
            <a:off x="923924" y="6184900"/>
            <a:ext cx="1057274" cy="365125"/>
          </a:xfrm>
          <a:prstGeom prst="rect">
            <a:avLst/>
          </a:prstGeom>
        </p:spPr>
        <p:txBody>
          <a:bodyPr vert="horz" lIns="91440" tIns="45720" rIns="91440" bIns="45720" rtlCol="0" anchor="ctr"/>
          <a:lstStyle>
            <a:lvl1pPr algn="l">
              <a:defRPr lang="fr-FR" sz="1050" smtClean="0">
                <a:solidFill>
                  <a:schemeClr val="tx1"/>
                </a:solidFill>
              </a:defRPr>
            </a:lvl1pPr>
          </a:lstStyle>
          <a:p>
            <a:fld id="{F8CBF2ED-D57E-4540-B0DC-903A49215537}" type="datetime1">
              <a:rPr lang="en-GB" smtClean="0"/>
              <a:pPr/>
              <a:t>08/01/2026</a:t>
            </a:fld>
            <a:endParaRPr lang="en-GB" dirty="0"/>
          </a:p>
        </p:txBody>
      </p:sp>
    </p:spTree>
    <p:extLst>
      <p:ext uri="{BB962C8B-B14F-4D97-AF65-F5344CB8AC3E}">
        <p14:creationId xmlns:p14="http://schemas.microsoft.com/office/powerpoint/2010/main" val="213785115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0" r:id="rId4"/>
    <p:sldLayoutId id="2147483654" r:id="rId5"/>
    <p:sldLayoutId id="2147483687" r:id="rId6"/>
    <p:sldLayoutId id="2147483674" r:id="rId7"/>
    <p:sldLayoutId id="2147483675" r:id="rId8"/>
    <p:sldLayoutId id="2147483689" r:id="rId9"/>
    <p:sldLayoutId id="2147483684" r:id="rId10"/>
    <p:sldLayoutId id="2147483679" r:id="rId11"/>
    <p:sldLayoutId id="2147483681" r:id="rId12"/>
    <p:sldLayoutId id="2147483694" r:id="rId13"/>
    <p:sldLayoutId id="2147483695" r:id="rId14"/>
    <p:sldLayoutId id="2147483680" r:id="rId15"/>
    <p:sldLayoutId id="2147483692" r:id="rId16"/>
    <p:sldLayoutId id="2147483696" r:id="rId17"/>
    <p:sldLayoutId id="2147483682" r:id="rId18"/>
    <p:sldLayoutId id="2147483693" r:id="rId19"/>
    <p:sldLayoutId id="2147483697" r:id="rId20"/>
    <p:sldLayoutId id="2147483683" r:id="rId21"/>
    <p:sldLayoutId id="2147483676" r:id="rId22"/>
    <p:sldLayoutId id="2147483677" r:id="rId23"/>
    <p:sldLayoutId id="2147483678" r:id="rId24"/>
    <p:sldLayoutId id="2147483651" r:id="rId25"/>
    <p:sldLayoutId id="2147483660" r:id="rId26"/>
    <p:sldLayoutId id="2147483661" r:id="rId27"/>
    <p:sldLayoutId id="2147483662" r:id="rId28"/>
    <p:sldLayoutId id="2147483663" r:id="rId29"/>
    <p:sldLayoutId id="2147483671" r:id="rId30"/>
    <p:sldLayoutId id="2147483672" r:id="rId31"/>
    <p:sldLayoutId id="2147483673" r:id="rId32"/>
    <p:sldLayoutId id="2147483655" r:id="rId33"/>
    <p:sldLayoutId id="2147483666" r:id="rId34"/>
    <p:sldLayoutId id="2147483668" r:id="rId35"/>
    <p:sldLayoutId id="2147483669" r:id="rId36"/>
    <p:sldLayoutId id="2147483698" r:id="rId37"/>
    <p:sldLayoutId id="2147483688" r:id="rId38"/>
    <p:sldLayoutId id="2147483690" r:id="rId39"/>
    <p:sldLayoutId id="2147483691"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indent="0" algn="l" defTabSz="914400" rtl="0" eaLnBrk="1" latinLnBrk="0" hangingPunct="1">
        <a:lnSpc>
          <a:spcPct val="90000"/>
        </a:lnSpc>
        <a:spcBef>
          <a:spcPct val="0"/>
        </a:spcBef>
        <a:buSzPct val="90000"/>
        <a:buFont typeface="Arial" panose="020B0604020202020204" pitchFamily="34" charset="0"/>
        <a:buNone/>
        <a:defRPr sz="3200" kern="1200">
          <a:solidFill>
            <a:schemeClr val="tx1"/>
          </a:solidFill>
          <a:latin typeface="+mj-lt"/>
          <a:ea typeface="+mj-ea"/>
          <a:cs typeface="+mj-cs"/>
        </a:defRPr>
      </a:lvl1pPr>
    </p:titleStyle>
    <p:bodyStyle>
      <a:lvl1pPr marL="92075" indent="-92075" algn="l" defTabSz="914400" rtl="0" eaLnBrk="1" latinLnBrk="0" hangingPunct="1">
        <a:lnSpc>
          <a:spcPct val="100000"/>
        </a:lnSpc>
        <a:spcBef>
          <a:spcPts val="1000"/>
        </a:spcBef>
        <a:spcAft>
          <a:spcPts val="0"/>
        </a:spcAft>
        <a:buFont typeface="MAIF" panose="020B0503020200030B04" pitchFamily="34" charset="0"/>
        <a:buChar char=" "/>
        <a:defRPr sz="2000" kern="1200">
          <a:solidFill>
            <a:schemeClr val="tx1"/>
          </a:solidFill>
          <a:latin typeface="+mn-lt"/>
          <a:ea typeface="+mn-ea"/>
          <a:cs typeface="+mn-cs"/>
        </a:defRPr>
      </a:lvl1pPr>
      <a:lvl2pPr marL="360363" indent="-228600" algn="l" defTabSz="914400" rtl="0" eaLnBrk="1" latinLnBrk="0" hangingPunct="1">
        <a:lnSpc>
          <a:spcPct val="100000"/>
        </a:lnSpc>
        <a:spcBef>
          <a:spcPts val="500"/>
        </a:spcBef>
        <a:spcAft>
          <a:spcPts val="0"/>
        </a:spcAft>
        <a:buSzPct val="90000"/>
        <a:buFontTx/>
        <a:buBlip>
          <a:blip/>
        </a:buBlip>
        <a:defRPr sz="1800" kern="1200">
          <a:solidFill>
            <a:schemeClr val="tx1"/>
          </a:solidFill>
          <a:latin typeface="+mn-lt"/>
          <a:ea typeface="+mn-ea"/>
          <a:cs typeface="+mn-cs"/>
        </a:defRPr>
      </a:lvl2pPr>
      <a:lvl3pPr marL="627063" indent="-228600" algn="l" defTabSz="914400" rtl="0" eaLnBrk="1" latinLnBrk="0" hangingPunct="1">
        <a:lnSpc>
          <a:spcPct val="100000"/>
        </a:lnSpc>
        <a:spcBef>
          <a:spcPts val="500"/>
        </a:spcBef>
        <a:spcAft>
          <a:spcPts val="0"/>
        </a:spcAft>
        <a:buSzPct val="90000"/>
        <a:buFontTx/>
        <a:buBlip>
          <a:blip/>
        </a:buBlip>
        <a:defRPr sz="1600" kern="1200">
          <a:solidFill>
            <a:schemeClr val="tx1"/>
          </a:solidFill>
          <a:latin typeface="+mn-lt"/>
          <a:ea typeface="+mn-ea"/>
          <a:cs typeface="+mn-cs"/>
        </a:defRPr>
      </a:lvl3pPr>
      <a:lvl4pPr marL="893763" indent="-228600" algn="l" defTabSz="914400" rtl="0" eaLnBrk="1" latinLnBrk="0" hangingPunct="1">
        <a:lnSpc>
          <a:spcPct val="100000"/>
        </a:lnSpc>
        <a:spcBef>
          <a:spcPts val="500"/>
        </a:spcBef>
        <a:spcAft>
          <a:spcPts val="0"/>
        </a:spcAft>
        <a:buFont typeface="MAIF" panose="020B0503020200030B04" pitchFamily="34" charset="0"/>
        <a:buChar char="–"/>
        <a:defRPr sz="1400" kern="1200">
          <a:solidFill>
            <a:schemeClr val="tx1"/>
          </a:solidFill>
          <a:latin typeface="+mn-lt"/>
          <a:ea typeface="+mn-ea"/>
          <a:cs typeface="+mn-cs"/>
        </a:defRPr>
      </a:lvl4pPr>
      <a:lvl5pPr marL="1160463" indent="-228600" algn="l" defTabSz="914400" rtl="0" eaLnBrk="1" latinLnBrk="0" hangingPunct="1">
        <a:lnSpc>
          <a:spcPct val="100000"/>
        </a:lnSpc>
        <a:spcBef>
          <a:spcPts val="500"/>
        </a:spcBef>
        <a:spcAft>
          <a:spcPts val="0"/>
        </a:spcAft>
        <a:buFont typeface="MAIF" panose="020B0503020200030B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media.maif.fr/"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slide" Target="slide10.xml"/><Relationship Id="rId5" Type="http://schemas.openxmlformats.org/officeDocument/2006/relationships/hyperlink" Target="https://prevention-maif.fr/" TargetMode="External"/><Relationship Id="rId10" Type="http://schemas.openxmlformats.org/officeDocument/2006/relationships/slide" Target="slide4.xml"/><Relationship Id="rId4" Type="http://schemas.openxmlformats.org/officeDocument/2006/relationships/image" Target="../media/image18.png"/><Relationship Id="rId9" Type="http://schemas.openxmlformats.org/officeDocument/2006/relationships/slide" Target="slide6.xml"/><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slide" Target="slide9.xml"/><Relationship Id="rId12"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3.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slide" Target="slide9.xml"/><Relationship Id="rId12"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8.xml"/><Relationship Id="rId11" Type="http://schemas.openxmlformats.org/officeDocument/2006/relationships/slide" Target="slide4.xml"/><Relationship Id="rId5" Type="http://schemas.openxmlformats.org/officeDocument/2006/relationships/image" Target="../media/image14.png"/><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3.xml"/><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3.xml"/><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4.png"/><Relationship Id="rId12"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9.xml"/><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3.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A9305-3F08-472F-81F7-76D75852825E}"/>
              </a:ext>
            </a:extLst>
          </p:cNvPr>
          <p:cNvSpPr/>
          <p:nvPr/>
        </p:nvSpPr>
        <p:spPr>
          <a:xfrm>
            <a:off x="12287374" y="0"/>
            <a:ext cx="1885826" cy="1246495"/>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fr-FR" sz="1000" dirty="0">
                <a:solidFill>
                  <a:schemeClr val="tx1"/>
                </a:solidFill>
                <a:latin typeface="+mj-lt"/>
              </a:rPr>
              <a:t>Pour changer d’image :</a:t>
            </a:r>
          </a:p>
          <a:p>
            <a:pPr marL="171450" indent="-171450">
              <a:spcBef>
                <a:spcPts val="600"/>
              </a:spcBef>
              <a:buBlip>
                <a:blip/>
              </a:buBlip>
            </a:pPr>
            <a:r>
              <a:rPr lang="fr-FR" sz="1000" dirty="0">
                <a:solidFill>
                  <a:schemeClr val="tx1"/>
                </a:solidFill>
              </a:rPr>
              <a:t>Faire un clic droit</a:t>
            </a:r>
            <a:br>
              <a:rPr lang="fr-FR" sz="1000" dirty="0">
                <a:solidFill>
                  <a:schemeClr val="tx1"/>
                </a:solidFill>
              </a:rPr>
            </a:br>
            <a:r>
              <a:rPr lang="fr-FR" sz="1000" dirty="0">
                <a:solidFill>
                  <a:schemeClr val="tx1"/>
                </a:solidFill>
              </a:rPr>
              <a:t>sur la diapositive</a:t>
            </a:r>
          </a:p>
          <a:p>
            <a:pPr marL="171450" indent="-171450">
              <a:buBlip>
                <a:blip/>
              </a:buBlip>
            </a:pPr>
            <a:r>
              <a:rPr lang="fr-FR" sz="1000" dirty="0">
                <a:solidFill>
                  <a:schemeClr val="tx1"/>
                </a:solidFill>
              </a:rPr>
              <a:t>Cliquer sur « Mise en forme de l’arrière-plan »</a:t>
            </a:r>
          </a:p>
          <a:p>
            <a:pPr marL="171450" indent="-171450">
              <a:buBlip>
                <a:blip/>
              </a:buBlip>
            </a:pPr>
            <a:r>
              <a:rPr lang="fr-FR" sz="1000" dirty="0">
                <a:solidFill>
                  <a:schemeClr val="tx1"/>
                </a:solidFill>
              </a:rPr>
              <a:t>Choisir l’image souhaitée (1920x1080px)</a:t>
            </a:r>
          </a:p>
        </p:txBody>
      </p:sp>
      <p:sp>
        <p:nvSpPr>
          <p:cNvPr id="3" name="Titre 2">
            <a:extLst>
              <a:ext uri="{FF2B5EF4-FFF2-40B4-BE49-F238E27FC236}">
                <a16:creationId xmlns:a16="http://schemas.microsoft.com/office/drawing/2014/main" id="{973F074C-818F-3815-585F-661048B018C9}"/>
              </a:ext>
            </a:extLst>
          </p:cNvPr>
          <p:cNvSpPr>
            <a:spLocks noGrp="1"/>
          </p:cNvSpPr>
          <p:nvPr>
            <p:ph type="ctrTitle"/>
          </p:nvPr>
        </p:nvSpPr>
        <p:spPr/>
        <p:txBody>
          <a:bodyPr>
            <a:normAutofit/>
          </a:bodyPr>
          <a:lstStyle/>
          <a:p>
            <a:r>
              <a:rPr lang="fr-FR" dirty="0">
                <a:solidFill>
                  <a:srgbClr val="515F6F"/>
                </a:solidFill>
                <a:latin typeface="MAIF Black" panose="020B0803020200030B04" pitchFamily="34" charset="0"/>
              </a:rPr>
              <a:t>Bienvenue dans la formation</a:t>
            </a:r>
          </a:p>
        </p:txBody>
      </p:sp>
      <p:sp>
        <p:nvSpPr>
          <p:cNvPr id="4" name="Sous-titre 3">
            <a:extLst>
              <a:ext uri="{FF2B5EF4-FFF2-40B4-BE49-F238E27FC236}">
                <a16:creationId xmlns:a16="http://schemas.microsoft.com/office/drawing/2014/main" id="{535F7CE8-354F-E2F0-8B59-19F62778A2CC}"/>
              </a:ext>
            </a:extLst>
          </p:cNvPr>
          <p:cNvSpPr>
            <a:spLocks noGrp="1"/>
          </p:cNvSpPr>
          <p:nvPr>
            <p:ph type="subTitle" idx="1"/>
          </p:nvPr>
        </p:nvSpPr>
        <p:spPr/>
        <p:txBody>
          <a:bodyPr/>
          <a:lstStyle/>
          <a:p>
            <a:r>
              <a:rPr lang="fr-FR" dirty="0">
                <a:solidFill>
                  <a:srgbClr val="3AB1DB"/>
                </a:solidFill>
                <a:latin typeface="MAIF Black" panose="020B0803020200030B04" pitchFamily="34" charset="0"/>
              </a:rPr>
              <a:t>Pour être conducteur de Pédibus</a:t>
            </a:r>
          </a:p>
        </p:txBody>
      </p:sp>
      <p:sp>
        <p:nvSpPr>
          <p:cNvPr id="7" name="Espace réservé du pied de page 6">
            <a:extLst>
              <a:ext uri="{FF2B5EF4-FFF2-40B4-BE49-F238E27FC236}">
                <a16:creationId xmlns:a16="http://schemas.microsoft.com/office/drawing/2014/main" id="{3C60577B-747F-47A8-8402-52B3C9A21EA7}"/>
              </a:ext>
            </a:extLst>
          </p:cNvPr>
          <p:cNvSpPr>
            <a:spLocks noGrp="1"/>
          </p:cNvSpPr>
          <p:nvPr>
            <p:ph type="ftr" sz="quarter" idx="11"/>
          </p:nvPr>
        </p:nvSpPr>
        <p:spPr/>
        <p:txBody>
          <a:bodyPr/>
          <a:lstStyle/>
          <a:p>
            <a:r>
              <a:rPr lang="fr-FR"/>
              <a:t>Titre de la présentation</a:t>
            </a:r>
            <a:endParaRPr lang="fr-FR" dirty="0"/>
          </a:p>
        </p:txBody>
      </p:sp>
      <p:sp>
        <p:nvSpPr>
          <p:cNvPr id="12" name="Espace réservé du numéro de diapositive 11">
            <a:extLst>
              <a:ext uri="{FF2B5EF4-FFF2-40B4-BE49-F238E27FC236}">
                <a16:creationId xmlns:a16="http://schemas.microsoft.com/office/drawing/2014/main" id="{81D1EE9E-2CD2-4DFA-9247-34661360025D}"/>
              </a:ext>
            </a:extLst>
          </p:cNvPr>
          <p:cNvSpPr>
            <a:spLocks noGrp="1"/>
          </p:cNvSpPr>
          <p:nvPr>
            <p:ph type="sldNum" sz="quarter" idx="12"/>
          </p:nvPr>
        </p:nvSpPr>
        <p:spPr/>
        <p:txBody>
          <a:bodyPr/>
          <a:lstStyle/>
          <a:p>
            <a:fld id="{6920E67E-33A7-49D9-8949-B2F0A74DF94C}" type="slidenum">
              <a:rPr lang="fr-FR" smtClean="0"/>
              <a:pPr/>
              <a:t>1</a:t>
            </a:fld>
            <a:endParaRPr lang="fr-FR" dirty="0"/>
          </a:p>
        </p:txBody>
      </p:sp>
      <p:sp>
        <p:nvSpPr>
          <p:cNvPr id="8" name="Rectangle : coins arrondis 7">
            <a:hlinkClick r:id="rId2"/>
            <a:extLst>
              <a:ext uri="{FF2B5EF4-FFF2-40B4-BE49-F238E27FC236}">
                <a16:creationId xmlns:a16="http://schemas.microsoft.com/office/drawing/2014/main" id="{624CBA45-ABF2-4B2A-A6ED-FE7C5FFCA74F}"/>
              </a:ext>
            </a:extLst>
          </p:cNvPr>
          <p:cNvSpPr/>
          <p:nvPr/>
        </p:nvSpPr>
        <p:spPr>
          <a:xfrm>
            <a:off x="12287373" y="1367971"/>
            <a:ext cx="1885823" cy="10386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rPr>
              <a:t>Pour modifier</a:t>
            </a:r>
            <a:br>
              <a:rPr lang="fr-FR" sz="1100" b="1" dirty="0">
                <a:solidFill>
                  <a:schemeClr val="bg1"/>
                </a:solidFill>
              </a:rPr>
            </a:br>
            <a:r>
              <a:rPr lang="fr-FR" sz="1100" b="1" dirty="0">
                <a:solidFill>
                  <a:schemeClr val="bg1"/>
                </a:solidFill>
              </a:rPr>
              <a:t>l'image de fond</a:t>
            </a:r>
          </a:p>
          <a:p>
            <a:pPr algn="ctr"/>
            <a:r>
              <a:rPr lang="fr-FR" sz="1100" b="1" dirty="0">
                <a:solidFill>
                  <a:schemeClr val="bg1"/>
                </a:solidFill>
              </a:rPr>
              <a:t>Rendez-vous sur emedia.maif.fr</a:t>
            </a:r>
          </a:p>
          <a:p>
            <a:pPr algn="ctr"/>
            <a:r>
              <a:rPr lang="fr-FR" sz="1100" b="1" dirty="0">
                <a:solidFill>
                  <a:schemeClr val="bg1"/>
                </a:solidFill>
              </a:rPr>
              <a:t>CTRL + </a:t>
            </a:r>
            <a:r>
              <a:rPr lang="fr-FR" sz="1100" b="1" dirty="0" err="1">
                <a:solidFill>
                  <a:schemeClr val="bg1"/>
                </a:solidFill>
              </a:rPr>
              <a:t>CLic</a:t>
            </a:r>
            <a:endParaRPr lang="fr-FR" sz="1100" b="1" dirty="0">
              <a:solidFill>
                <a:schemeClr val="bg1"/>
              </a:solidFill>
            </a:endParaRPr>
          </a:p>
        </p:txBody>
      </p:sp>
      <p:pic>
        <p:nvPicPr>
          <p:cNvPr id="9" name="Image 8" descr="Une image contenant clipart, dessin humoristique, dessin, illustration&#10;&#10;Le contenu généré par l’IA peut être incorrect.">
            <a:extLst>
              <a:ext uri="{FF2B5EF4-FFF2-40B4-BE49-F238E27FC236}">
                <a16:creationId xmlns:a16="http://schemas.microsoft.com/office/drawing/2014/main" id="{F875C4ED-6107-CEB7-8CC6-188DBF491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6" y="3324966"/>
            <a:ext cx="3198061" cy="2182010"/>
          </a:xfrm>
          <a:prstGeom prst="rect">
            <a:avLst/>
          </a:prstGeom>
        </p:spPr>
      </p:pic>
    </p:spTree>
    <p:extLst>
      <p:ext uri="{BB962C8B-B14F-4D97-AF65-F5344CB8AC3E}">
        <p14:creationId xmlns:p14="http://schemas.microsoft.com/office/powerpoint/2010/main" val="4760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4BE7C-BD9D-20C6-2B1E-87AE657363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787247-4B1C-2658-CEF9-49377B9E387C}"/>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BF7588C-AE18-FA14-9E51-1C8319E2F2A0}"/>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649BEDE-A3A5-F926-06E2-814615D93538}"/>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4D32CE02-198D-B665-7B04-CC58CEC79E8E}"/>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4C5285E2-B28B-DF6E-E6A4-B372F384689C}"/>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7" name="ZoneTexte 6">
            <a:extLst>
              <a:ext uri="{FF2B5EF4-FFF2-40B4-BE49-F238E27FC236}">
                <a16:creationId xmlns:a16="http://schemas.microsoft.com/office/drawing/2014/main" id="{A764C343-381E-7E3E-BDB9-79B35B95BE44}"/>
              </a:ext>
            </a:extLst>
          </p:cNvPr>
          <p:cNvSpPr txBox="1"/>
          <p:nvPr/>
        </p:nvSpPr>
        <p:spPr>
          <a:xfrm>
            <a:off x="6290811" y="544444"/>
            <a:ext cx="5157265" cy="5139869"/>
          </a:xfrm>
          <a:prstGeom prst="rect">
            <a:avLst/>
          </a:prstGeom>
          <a:noFill/>
        </p:spPr>
        <p:txBody>
          <a:bodyPr wrap="square" rtlCol="0">
            <a:spAutoFit/>
          </a:bodyPr>
          <a:lstStyle/>
          <a:p>
            <a:r>
              <a:rPr lang="fr-FR" sz="1000" dirty="0">
                <a:solidFill>
                  <a:srgbClr val="515F6F"/>
                </a:solidFill>
              </a:rPr>
              <a:t>L’association Prévention MAIF accompagne </a:t>
            </a:r>
            <a:r>
              <a:rPr lang="fr-FR" sz="1000" b="1" dirty="0">
                <a:solidFill>
                  <a:srgbClr val="515F6F"/>
                </a:solidFill>
              </a:rPr>
              <a:t>tous les publics </a:t>
            </a:r>
            <a:r>
              <a:rPr lang="fr-FR" sz="1000" dirty="0">
                <a:solidFill>
                  <a:srgbClr val="515F6F"/>
                </a:solidFill>
              </a:rPr>
              <a:t>en déployant des actions concrètes de prévention.</a:t>
            </a:r>
          </a:p>
          <a:p>
            <a:endParaRPr lang="fr-FR" sz="1000" dirty="0">
              <a:solidFill>
                <a:srgbClr val="515F6F"/>
              </a:solidFill>
            </a:endParaRPr>
          </a:p>
          <a:p>
            <a:r>
              <a:rPr lang="fr-FR" sz="1000" b="1" dirty="0">
                <a:solidFill>
                  <a:srgbClr val="3AB1DB"/>
                </a:solidFill>
              </a:rPr>
              <a:t>EN QUELQUES CHIFFRES </a:t>
            </a:r>
            <a:endParaRPr lang="fr-FR" sz="1000" dirty="0">
              <a:solidFill>
                <a:srgbClr val="3AB1DB"/>
              </a:solidFill>
            </a:endParaRPr>
          </a:p>
          <a:p>
            <a:r>
              <a:rPr lang="fr-FR" sz="2800" dirty="0">
                <a:solidFill>
                  <a:srgbClr val="515F6F"/>
                </a:solidFill>
                <a:latin typeface="MAIF Black" panose="020B0803020200030B04" pitchFamily="34" charset="0"/>
              </a:rPr>
              <a:t>1 900</a:t>
            </a:r>
            <a:r>
              <a:rPr lang="fr-FR" sz="1000" dirty="0">
                <a:solidFill>
                  <a:srgbClr val="515F6F"/>
                </a:solidFill>
              </a:rPr>
              <a:t> bénévoles</a:t>
            </a:r>
          </a:p>
          <a:p>
            <a:r>
              <a:rPr lang="fr-FR" sz="2800" dirty="0">
                <a:solidFill>
                  <a:srgbClr val="515F6F"/>
                </a:solidFill>
                <a:latin typeface="MAIF Black" panose="020B0803020200030B04" pitchFamily="34" charset="0"/>
              </a:rPr>
              <a:t>112</a:t>
            </a:r>
            <a:r>
              <a:rPr lang="fr-FR" sz="1000" dirty="0">
                <a:solidFill>
                  <a:srgbClr val="515F6F"/>
                </a:solidFill>
              </a:rPr>
              <a:t> antennes</a:t>
            </a:r>
          </a:p>
          <a:p>
            <a:r>
              <a:rPr lang="fr-FR" sz="2800" dirty="0">
                <a:solidFill>
                  <a:srgbClr val="515F6F"/>
                </a:solidFill>
                <a:latin typeface="MAIF Black" panose="020B0803020200030B04" pitchFamily="34" charset="0"/>
              </a:rPr>
              <a:t>45 </a:t>
            </a:r>
            <a:r>
              <a:rPr lang="fr-FR" sz="1000" dirty="0">
                <a:solidFill>
                  <a:srgbClr val="515F6F"/>
                </a:solidFill>
              </a:rPr>
              <a:t>années d’engagement</a:t>
            </a:r>
          </a:p>
          <a:p>
            <a:r>
              <a:rPr lang="fr-FR" sz="2800" dirty="0">
                <a:solidFill>
                  <a:srgbClr val="515F6F"/>
                </a:solidFill>
                <a:latin typeface="MAIF Black" panose="020B0803020200030B04" pitchFamily="34" charset="0"/>
              </a:rPr>
              <a:t>32</a:t>
            </a:r>
            <a:r>
              <a:rPr lang="fr-FR" sz="1000" dirty="0">
                <a:solidFill>
                  <a:srgbClr val="515F6F"/>
                </a:solidFill>
              </a:rPr>
              <a:t> services civiques</a:t>
            </a:r>
          </a:p>
          <a:p>
            <a:endParaRPr lang="fr-FR" sz="1000" dirty="0">
              <a:solidFill>
                <a:srgbClr val="515F6F"/>
              </a:solidFill>
            </a:endParaRPr>
          </a:p>
          <a:p>
            <a:endParaRPr lang="fr-FR" sz="1000" dirty="0">
              <a:solidFill>
                <a:srgbClr val="515F6F"/>
              </a:solidFill>
            </a:endParaRPr>
          </a:p>
          <a:p>
            <a:r>
              <a:rPr lang="fr-FR" sz="1000" b="1" dirty="0">
                <a:solidFill>
                  <a:srgbClr val="3AB1DB"/>
                </a:solidFill>
              </a:rPr>
              <a:t>TROIS THÉMATIQUES</a:t>
            </a:r>
            <a:endParaRPr lang="fr-FR" sz="1000" dirty="0">
              <a:solidFill>
                <a:srgbClr val="3AB1DB"/>
              </a:solidFill>
            </a:endParaRPr>
          </a:p>
          <a:p>
            <a:endParaRPr lang="fr-FR" sz="1050" dirty="0">
              <a:solidFill>
                <a:srgbClr val="515F6F"/>
              </a:solidFill>
            </a:endParaRPr>
          </a:p>
          <a:p>
            <a:pPr lvl="1"/>
            <a:r>
              <a:rPr lang="fr-FR" sz="1000" b="1" dirty="0">
                <a:solidFill>
                  <a:srgbClr val="515F6F"/>
                </a:solidFill>
              </a:rPr>
              <a:t>Climat</a:t>
            </a:r>
            <a:br>
              <a:rPr lang="fr-FR" sz="1000" b="1" dirty="0">
                <a:solidFill>
                  <a:srgbClr val="515F6F"/>
                </a:solidFill>
              </a:rPr>
            </a:br>
            <a:r>
              <a:rPr lang="fr-FR" sz="1000" dirty="0">
                <a:solidFill>
                  <a:srgbClr val="515F6F"/>
                </a:solidFill>
              </a:rPr>
              <a:t>Informer et préparer les citoyens à agir en cas d’événement climatique</a:t>
            </a:r>
          </a:p>
          <a:p>
            <a:pPr lvl="1"/>
            <a:endParaRPr lang="fr-FR" sz="1000" dirty="0">
              <a:solidFill>
                <a:srgbClr val="515F6F"/>
              </a:solidFill>
            </a:endParaRPr>
          </a:p>
          <a:p>
            <a:pPr lvl="1"/>
            <a:endParaRPr lang="fr-FR" sz="1000" dirty="0">
              <a:solidFill>
                <a:srgbClr val="515F6F"/>
              </a:solidFill>
            </a:endParaRPr>
          </a:p>
          <a:p>
            <a:pPr lvl="1"/>
            <a:r>
              <a:rPr lang="fr-FR" sz="1000" b="1" dirty="0">
                <a:solidFill>
                  <a:srgbClr val="515F6F"/>
                </a:solidFill>
              </a:rPr>
              <a:t>Mobilités</a:t>
            </a:r>
            <a:br>
              <a:rPr lang="fr-FR" sz="1000" b="1" dirty="0">
                <a:solidFill>
                  <a:srgbClr val="515F6F"/>
                </a:solidFill>
              </a:rPr>
            </a:br>
            <a:r>
              <a:rPr lang="fr-FR" sz="1000" dirty="0">
                <a:solidFill>
                  <a:srgbClr val="515F6F"/>
                </a:solidFill>
              </a:rPr>
              <a:t>Eduquer aux dangers de la route.</a:t>
            </a:r>
          </a:p>
          <a:p>
            <a:pPr lvl="1"/>
            <a:endParaRPr lang="fr-FR" sz="1000" dirty="0">
              <a:solidFill>
                <a:srgbClr val="515F6F"/>
              </a:solidFill>
            </a:endParaRPr>
          </a:p>
          <a:p>
            <a:pPr lvl="1"/>
            <a:endParaRPr lang="fr-FR" sz="1000" dirty="0">
              <a:solidFill>
                <a:srgbClr val="515F6F"/>
              </a:solidFill>
            </a:endParaRPr>
          </a:p>
          <a:p>
            <a:pPr lvl="1"/>
            <a:r>
              <a:rPr lang="fr-FR" sz="1000" b="1" dirty="0">
                <a:solidFill>
                  <a:srgbClr val="515F6F"/>
                </a:solidFill>
              </a:rPr>
              <a:t>Vie courante</a:t>
            </a:r>
            <a:br>
              <a:rPr lang="fr-FR" sz="1000" b="1" dirty="0">
                <a:solidFill>
                  <a:srgbClr val="515F6F"/>
                </a:solidFill>
              </a:rPr>
            </a:br>
            <a:r>
              <a:rPr lang="fr-FR" sz="1000" dirty="0">
                <a:solidFill>
                  <a:srgbClr val="515F6F"/>
                </a:solidFill>
              </a:rPr>
              <a:t>Sensibiliser aux risques du quotidien.</a:t>
            </a:r>
          </a:p>
          <a:p>
            <a:pPr lvl="2"/>
            <a:endParaRPr lang="fr-FR" sz="1000" dirty="0">
              <a:solidFill>
                <a:srgbClr val="515F6F"/>
              </a:solidFill>
            </a:endParaRPr>
          </a:p>
          <a:p>
            <a:pPr lvl="2"/>
            <a:endParaRPr lang="fr-FR" sz="1000" dirty="0">
              <a:solidFill>
                <a:srgbClr val="515F6F"/>
              </a:solidFill>
            </a:endParaRPr>
          </a:p>
          <a:p>
            <a:endParaRPr lang="fr-FR" sz="1000" dirty="0">
              <a:solidFill>
                <a:srgbClr val="515F6F"/>
              </a:solidFill>
            </a:endParaRPr>
          </a:p>
        </p:txBody>
      </p:sp>
      <p:pic>
        <p:nvPicPr>
          <p:cNvPr id="17" name="Image 16">
            <a:extLst>
              <a:ext uri="{FF2B5EF4-FFF2-40B4-BE49-F238E27FC236}">
                <a16:creationId xmlns:a16="http://schemas.microsoft.com/office/drawing/2014/main" id="{857C7041-2E25-A28C-E02E-69AC33D157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97732" y="3467564"/>
            <a:ext cx="444936" cy="458779"/>
          </a:xfrm>
          <a:prstGeom prst="rect">
            <a:avLst/>
          </a:prstGeom>
        </p:spPr>
      </p:pic>
      <p:pic>
        <p:nvPicPr>
          <p:cNvPr id="18" name="Image 17">
            <a:extLst>
              <a:ext uri="{FF2B5EF4-FFF2-40B4-BE49-F238E27FC236}">
                <a16:creationId xmlns:a16="http://schemas.microsoft.com/office/drawing/2014/main" id="{0CE28794-1C8E-2D01-6122-3CCF00EB4D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0811" y="4089395"/>
            <a:ext cx="458779" cy="404753"/>
          </a:xfrm>
          <a:prstGeom prst="rect">
            <a:avLst/>
          </a:prstGeom>
        </p:spPr>
      </p:pic>
      <p:pic>
        <p:nvPicPr>
          <p:cNvPr id="20" name="Image 19">
            <a:extLst>
              <a:ext uri="{FF2B5EF4-FFF2-40B4-BE49-F238E27FC236}">
                <a16:creationId xmlns:a16="http://schemas.microsoft.com/office/drawing/2014/main" id="{FADD1B15-B7B0-A8B3-E8E4-EE428F030D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91320" y="4681619"/>
            <a:ext cx="457761" cy="409944"/>
          </a:xfrm>
          <a:prstGeom prst="rect">
            <a:avLst/>
          </a:prstGeom>
        </p:spPr>
      </p:pic>
      <p:sp>
        <p:nvSpPr>
          <p:cNvPr id="21" name="Rectangle : coins arrondis 20">
            <a:hlinkClick r:id="rId5"/>
            <a:extLst>
              <a:ext uri="{FF2B5EF4-FFF2-40B4-BE49-F238E27FC236}">
                <a16:creationId xmlns:a16="http://schemas.microsoft.com/office/drawing/2014/main" id="{707B5A90-E763-4B5A-91FE-062C4E0F7EDC}"/>
              </a:ext>
            </a:extLst>
          </p:cNvPr>
          <p:cNvSpPr/>
          <p:nvPr/>
        </p:nvSpPr>
        <p:spPr>
          <a:xfrm>
            <a:off x="6290811" y="5350814"/>
            <a:ext cx="3038486" cy="785634"/>
          </a:xfrm>
          <a:prstGeom prst="round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t>         Découvrir </a:t>
            </a:r>
          </a:p>
          <a:p>
            <a:r>
              <a:rPr lang="fr-FR" b="1" dirty="0"/>
              <a:t>         nos actions</a:t>
            </a:r>
          </a:p>
        </p:txBody>
      </p:sp>
      <p:pic>
        <p:nvPicPr>
          <p:cNvPr id="22" name="Image 21">
            <a:hlinkClick r:id="rId5"/>
            <a:extLst>
              <a:ext uri="{FF2B5EF4-FFF2-40B4-BE49-F238E27FC236}">
                <a16:creationId xmlns:a16="http://schemas.microsoft.com/office/drawing/2014/main" id="{DD830565-FC57-19B6-FCD5-2032E9D1E67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254350" y="5430952"/>
            <a:ext cx="867431" cy="625357"/>
          </a:xfrm>
          <a:prstGeom prst="rect">
            <a:avLst/>
          </a:prstGeom>
        </p:spPr>
      </p:pic>
      <p:sp>
        <p:nvSpPr>
          <p:cNvPr id="36" name="Rectangle 35">
            <a:hlinkClick r:id="rId7" action="ppaction://hlinksldjump"/>
            <a:extLst>
              <a:ext uri="{FF2B5EF4-FFF2-40B4-BE49-F238E27FC236}">
                <a16:creationId xmlns:a16="http://schemas.microsoft.com/office/drawing/2014/main" id="{2C12E84D-49E8-F945-FCCD-1969D0045724}"/>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37" name="Rectangle 36">
            <a:hlinkClick r:id="rId8" action="ppaction://hlinksldjump"/>
            <a:extLst>
              <a:ext uri="{FF2B5EF4-FFF2-40B4-BE49-F238E27FC236}">
                <a16:creationId xmlns:a16="http://schemas.microsoft.com/office/drawing/2014/main" id="{317C1110-DC02-4A2D-6A18-688A0AC1E9C1}"/>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38" name="Rectangle 37">
            <a:hlinkClick r:id="rId9" action="ppaction://hlinksldjump"/>
            <a:extLst>
              <a:ext uri="{FF2B5EF4-FFF2-40B4-BE49-F238E27FC236}">
                <a16:creationId xmlns:a16="http://schemas.microsoft.com/office/drawing/2014/main" id="{FB80ADBC-486F-92D9-8BC6-5DE33F809866}"/>
              </a:ext>
            </a:extLst>
          </p:cNvPr>
          <p:cNvSpPr/>
          <p:nvPr/>
        </p:nvSpPr>
        <p:spPr>
          <a:xfrm>
            <a:off x="961751" y="2939139"/>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engagements des participants</a:t>
            </a:r>
          </a:p>
        </p:txBody>
      </p:sp>
      <p:sp>
        <p:nvSpPr>
          <p:cNvPr id="39" name="Rectangle 38">
            <a:hlinkClick r:id="rId10" action="ppaction://hlinksldjump"/>
            <a:extLst>
              <a:ext uri="{FF2B5EF4-FFF2-40B4-BE49-F238E27FC236}">
                <a16:creationId xmlns:a16="http://schemas.microsoft.com/office/drawing/2014/main" id="{DFD164B4-7301-CCB9-5129-F32CA0E3DD4A}"/>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40" name="Rectangle 39">
            <a:hlinkClick r:id="rId11" action="ppaction://hlinksldjump"/>
            <a:extLst>
              <a:ext uri="{FF2B5EF4-FFF2-40B4-BE49-F238E27FC236}">
                <a16:creationId xmlns:a16="http://schemas.microsoft.com/office/drawing/2014/main" id="{7D8719A7-BDE7-5F19-695F-9E14E3F8BD89}"/>
              </a:ext>
            </a:extLst>
          </p:cNvPr>
          <p:cNvSpPr/>
          <p:nvPr/>
        </p:nvSpPr>
        <p:spPr>
          <a:xfrm>
            <a:off x="961751" y="3407230"/>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Bonus : Prévention MAIF propose des actions</a:t>
            </a:r>
          </a:p>
        </p:txBody>
      </p:sp>
      <p:pic>
        <p:nvPicPr>
          <p:cNvPr id="46" name="Image 45">
            <a:hlinkClick r:id="rId8" action="ppaction://hlinksldjump"/>
            <a:extLst>
              <a:ext uri="{FF2B5EF4-FFF2-40B4-BE49-F238E27FC236}">
                <a16:creationId xmlns:a16="http://schemas.microsoft.com/office/drawing/2014/main" id="{780B1C4F-85FC-404E-0A81-7ECF86BA15C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661554" y="2539053"/>
            <a:ext cx="238441" cy="165074"/>
          </a:xfrm>
          <a:prstGeom prst="rect">
            <a:avLst/>
          </a:prstGeom>
        </p:spPr>
      </p:pic>
      <p:pic>
        <p:nvPicPr>
          <p:cNvPr id="47" name="Image 46">
            <a:hlinkClick r:id="rId9" action="ppaction://hlinksldjump"/>
            <a:extLst>
              <a:ext uri="{FF2B5EF4-FFF2-40B4-BE49-F238E27FC236}">
                <a16:creationId xmlns:a16="http://schemas.microsoft.com/office/drawing/2014/main" id="{79CF9807-5084-CB65-882E-19B48F62D765}"/>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661554" y="3006045"/>
            <a:ext cx="238441" cy="165074"/>
          </a:xfrm>
          <a:prstGeom prst="rect">
            <a:avLst/>
          </a:prstGeom>
        </p:spPr>
      </p:pic>
      <p:pic>
        <p:nvPicPr>
          <p:cNvPr id="48" name="Image 47">
            <a:hlinkClick r:id="rId7" action="ppaction://hlinksldjump"/>
            <a:extLst>
              <a:ext uri="{FF2B5EF4-FFF2-40B4-BE49-F238E27FC236}">
                <a16:creationId xmlns:a16="http://schemas.microsoft.com/office/drawing/2014/main" id="{0C929B3B-AEB4-0F15-FCF1-55EE3083079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49" name="Image 48">
            <a:hlinkClick r:id="rId10" action="ppaction://hlinksldjump"/>
            <a:extLst>
              <a:ext uri="{FF2B5EF4-FFF2-40B4-BE49-F238E27FC236}">
                <a16:creationId xmlns:a16="http://schemas.microsoft.com/office/drawing/2014/main" id="{B4A4EDC2-62AA-E103-42F5-EEE7A31848B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661554" y="2072061"/>
            <a:ext cx="238441" cy="165074"/>
          </a:xfrm>
          <a:prstGeom prst="rect">
            <a:avLst/>
          </a:prstGeom>
        </p:spPr>
      </p:pic>
      <p:pic>
        <p:nvPicPr>
          <p:cNvPr id="50" name="Image 49">
            <a:hlinkClick r:id="rId11" action="ppaction://hlinksldjump"/>
            <a:extLst>
              <a:ext uri="{FF2B5EF4-FFF2-40B4-BE49-F238E27FC236}">
                <a16:creationId xmlns:a16="http://schemas.microsoft.com/office/drawing/2014/main" id="{B4F5331D-5A91-8590-4EE7-676F238B739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3473037"/>
            <a:ext cx="238442" cy="165074"/>
          </a:xfrm>
          <a:prstGeom prst="rect">
            <a:avLst/>
          </a:prstGeom>
        </p:spPr>
      </p:pic>
      <p:pic>
        <p:nvPicPr>
          <p:cNvPr id="52" name="Image 51" descr="Une image contenant Police, texte, Graphique, capture d’écran&#10;&#10;Le contenu généré par l’IA peut être incorrect.">
            <a:extLst>
              <a:ext uri="{FF2B5EF4-FFF2-40B4-BE49-F238E27FC236}">
                <a16:creationId xmlns:a16="http://schemas.microsoft.com/office/drawing/2014/main" id="{6C88A62D-86B0-05C1-1BCB-6403E9C8D0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94511" y="5277842"/>
            <a:ext cx="1357323" cy="926444"/>
          </a:xfrm>
          <a:prstGeom prst="rect">
            <a:avLst/>
          </a:prstGeom>
        </p:spPr>
      </p:pic>
    </p:spTree>
    <p:extLst>
      <p:ext uri="{BB962C8B-B14F-4D97-AF65-F5344CB8AC3E}">
        <p14:creationId xmlns:p14="http://schemas.microsoft.com/office/powerpoint/2010/main" val="257980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C8208-3D33-3169-1BF3-87869668472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4DFC233-B42D-E9E7-3D74-EF8804A0E61D}"/>
              </a:ext>
            </a:extLst>
          </p:cNvPr>
          <p:cNvSpPr/>
          <p:nvPr/>
        </p:nvSpPr>
        <p:spPr>
          <a:xfrm>
            <a:off x="1" y="0"/>
            <a:ext cx="600245"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7127B16F-188B-3116-36F3-5E8104D3B2D9}"/>
              </a:ext>
            </a:extLst>
          </p:cNvPr>
          <p:cNvSpPr/>
          <p:nvPr/>
        </p:nvSpPr>
        <p:spPr>
          <a:xfrm>
            <a:off x="583280" y="0"/>
            <a:ext cx="3288328" cy="6858000"/>
          </a:xfrm>
          <a:prstGeom prst="rect">
            <a:avLst/>
          </a:prstGeom>
          <a:solidFill>
            <a:srgbClr val="51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6A13D619-CA2F-C67D-0642-2FA5328C88AC}"/>
              </a:ext>
            </a:extLst>
          </p:cNvPr>
          <p:cNvGrpSpPr/>
          <p:nvPr/>
        </p:nvGrpSpPr>
        <p:grpSpPr>
          <a:xfrm>
            <a:off x="849364" y="330740"/>
            <a:ext cx="2756160" cy="3156171"/>
            <a:chOff x="857847" y="330740"/>
            <a:chExt cx="2756160" cy="3156171"/>
          </a:xfrm>
        </p:grpSpPr>
        <p:sp>
          <p:nvSpPr>
            <p:cNvPr id="13" name="ZoneTexte 12">
              <a:extLst>
                <a:ext uri="{FF2B5EF4-FFF2-40B4-BE49-F238E27FC236}">
                  <a16:creationId xmlns:a16="http://schemas.microsoft.com/office/drawing/2014/main" id="{41B96BA2-CC6C-3310-57CB-71F1B6F31881}"/>
                </a:ext>
              </a:extLst>
            </p:cNvPr>
            <p:cNvSpPr txBox="1"/>
            <p:nvPr/>
          </p:nvSpPr>
          <p:spPr>
            <a:xfrm>
              <a:off x="894945" y="330740"/>
              <a:ext cx="2719062" cy="1323439"/>
            </a:xfrm>
            <a:prstGeom prst="rect">
              <a:avLst/>
            </a:prstGeom>
            <a:noFill/>
          </p:spPr>
          <p:txBody>
            <a:bodyPr wrap="square" rtlCol="0">
              <a:spAutoFit/>
            </a:bodyPr>
            <a:lstStyle/>
            <a:p>
              <a:pPr algn="l"/>
              <a:r>
                <a:rPr lang="fr-FR" sz="2000" b="1" dirty="0">
                  <a:solidFill>
                    <a:schemeClr val="bg1"/>
                  </a:solidFill>
                </a:rPr>
                <a:t>Pourquoi suivre une autoformation pour devenir conducteur de pédibus ?</a:t>
              </a:r>
            </a:p>
          </p:txBody>
        </p:sp>
        <p:sp>
          <p:nvSpPr>
            <p:cNvPr id="14" name="ZoneTexte 13">
              <a:extLst>
                <a:ext uri="{FF2B5EF4-FFF2-40B4-BE49-F238E27FC236}">
                  <a16:creationId xmlns:a16="http://schemas.microsoft.com/office/drawing/2014/main" id="{948ACF5E-EFCC-B418-59DB-38CB39F784AD}"/>
                </a:ext>
              </a:extLst>
            </p:cNvPr>
            <p:cNvSpPr txBox="1"/>
            <p:nvPr/>
          </p:nvSpPr>
          <p:spPr>
            <a:xfrm>
              <a:off x="857847" y="1240142"/>
              <a:ext cx="2719062" cy="2246769"/>
            </a:xfrm>
            <a:prstGeom prst="rect">
              <a:avLst/>
            </a:prstGeom>
            <a:noFill/>
          </p:spPr>
          <p:txBody>
            <a:bodyPr wrap="square" rtlCol="0">
              <a:spAutoFit/>
            </a:bodyPr>
            <a:lstStyle/>
            <a:p>
              <a:endParaRPr lang="fr-FR" sz="1000" dirty="0">
                <a:solidFill>
                  <a:schemeClr val="bg1"/>
                </a:solidFill>
              </a:endParaRPr>
            </a:p>
            <a:p>
              <a:endParaRPr lang="fr-FR" sz="1000" dirty="0">
                <a:solidFill>
                  <a:schemeClr val="bg1"/>
                </a:solidFill>
              </a:endParaRPr>
            </a:p>
            <a:p>
              <a:endParaRPr lang="fr-FR" sz="1000" dirty="0">
                <a:solidFill>
                  <a:schemeClr val="bg1"/>
                </a:solidFill>
              </a:endParaRPr>
            </a:p>
            <a:p>
              <a:endParaRPr lang="fr-FR" sz="1000" dirty="0">
                <a:solidFill>
                  <a:schemeClr val="bg1"/>
                </a:solidFill>
              </a:endParaRPr>
            </a:p>
            <a:p>
              <a:r>
                <a:rPr lang="fr-FR" sz="1000" dirty="0">
                  <a:solidFill>
                    <a:schemeClr val="bg1"/>
                  </a:solidFill>
                </a:rPr>
                <a:t>L’autoformation vise à préparer les conducteurs de pédibus à assurer leur rôle en toute sécurité, avec bienveillance et efficacité. </a:t>
              </a:r>
            </a:p>
            <a:p>
              <a:endParaRPr lang="fr-FR" sz="1000" dirty="0">
                <a:solidFill>
                  <a:schemeClr val="bg1"/>
                </a:solidFill>
              </a:endParaRPr>
            </a:p>
            <a:p>
              <a:r>
                <a:rPr lang="fr-FR" sz="1000" b="1" dirty="0">
                  <a:solidFill>
                    <a:schemeClr val="bg1"/>
                  </a:solidFill>
                </a:rPr>
                <a:t>L’objectif de ce support </a:t>
              </a:r>
              <a:r>
                <a:rPr lang="fr-FR" sz="1000" dirty="0">
                  <a:solidFill>
                    <a:schemeClr val="bg1"/>
                  </a:solidFill>
                </a:rPr>
                <a:t>: se former de futurs conducteurs rapidement grâce à un outil accessible 24h/24</a:t>
              </a:r>
            </a:p>
            <a:p>
              <a:pPr marL="171450" indent="-171450">
                <a:buFont typeface="Arial" panose="020B0604020202020204" pitchFamily="34" charset="0"/>
                <a:buChar char="•"/>
              </a:pPr>
              <a:endParaRPr lang="fr-FR" sz="1000" dirty="0">
                <a:solidFill>
                  <a:schemeClr val="bg1"/>
                </a:solidFill>
              </a:endParaRPr>
            </a:p>
            <a:p>
              <a:r>
                <a:rPr lang="fr-FR" sz="1000" dirty="0">
                  <a:solidFill>
                    <a:schemeClr val="bg1"/>
                  </a:solidFill>
                </a:rPr>
                <a:t>Il suffit d'être rigoureux et motivé</a:t>
              </a:r>
            </a:p>
          </p:txBody>
        </p:sp>
      </p:grpSp>
      <p:sp>
        <p:nvSpPr>
          <p:cNvPr id="15" name="ZoneTexte 14">
            <a:extLst>
              <a:ext uri="{FF2B5EF4-FFF2-40B4-BE49-F238E27FC236}">
                <a16:creationId xmlns:a16="http://schemas.microsoft.com/office/drawing/2014/main" id="{C63B49DD-ED9E-6F1D-04C7-0814B6901B8E}"/>
              </a:ext>
            </a:extLst>
          </p:cNvPr>
          <p:cNvSpPr txBox="1"/>
          <p:nvPr/>
        </p:nvSpPr>
        <p:spPr>
          <a:xfrm>
            <a:off x="4215654" y="330740"/>
            <a:ext cx="5813567" cy="707886"/>
          </a:xfrm>
          <a:prstGeom prst="rect">
            <a:avLst/>
          </a:prstGeom>
          <a:noFill/>
        </p:spPr>
        <p:txBody>
          <a:bodyPr wrap="square" rtlCol="0">
            <a:spAutoFit/>
          </a:bodyPr>
          <a:lstStyle/>
          <a:p>
            <a:pPr algn="l"/>
            <a:r>
              <a:rPr lang="fr-FR" sz="2000" b="1" dirty="0">
                <a:solidFill>
                  <a:srgbClr val="515F6F"/>
                </a:solidFill>
              </a:rPr>
              <a:t>Gestion du Pédibus</a:t>
            </a:r>
          </a:p>
          <a:p>
            <a:pPr algn="l"/>
            <a:r>
              <a:rPr lang="fr-FR" sz="2000" b="1" dirty="0">
                <a:solidFill>
                  <a:srgbClr val="3AB1DB"/>
                </a:solidFill>
              </a:rPr>
              <a:t>Plateforme </a:t>
            </a:r>
            <a:r>
              <a:rPr lang="fr-FR" sz="2000" b="1" dirty="0" err="1">
                <a:solidFill>
                  <a:srgbClr val="3AB1DB"/>
                </a:solidFill>
              </a:rPr>
              <a:t>Mobilécool</a:t>
            </a:r>
            <a:endParaRPr lang="fr-FR" sz="2000" b="1" dirty="0">
              <a:solidFill>
                <a:srgbClr val="3AB1DB"/>
              </a:solidFill>
            </a:endParaRPr>
          </a:p>
        </p:txBody>
      </p:sp>
      <p:sp>
        <p:nvSpPr>
          <p:cNvPr id="34" name="Rectangle : coins arrondis 33">
            <a:hlinkClick r:id="rId3" action="ppaction://hlinksldjump"/>
            <a:extLst>
              <a:ext uri="{FF2B5EF4-FFF2-40B4-BE49-F238E27FC236}">
                <a16:creationId xmlns:a16="http://schemas.microsoft.com/office/drawing/2014/main" id="{B89D7B4B-C526-6799-C3FD-C2B7EE21FF22}"/>
              </a:ext>
            </a:extLst>
          </p:cNvPr>
          <p:cNvSpPr/>
          <p:nvPr/>
        </p:nvSpPr>
        <p:spPr>
          <a:xfrm>
            <a:off x="867913" y="5582378"/>
            <a:ext cx="2719062" cy="78563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3AB1DB"/>
                </a:solidFill>
              </a:rPr>
              <a:t>     C’est parti !</a:t>
            </a:r>
          </a:p>
        </p:txBody>
      </p:sp>
      <p:pic>
        <p:nvPicPr>
          <p:cNvPr id="35" name="Image 34">
            <a:extLst>
              <a:ext uri="{FF2B5EF4-FFF2-40B4-BE49-F238E27FC236}">
                <a16:creationId xmlns:a16="http://schemas.microsoft.com/office/drawing/2014/main" id="{0B317D99-10C7-31AC-58D6-FC28F18ED4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353427">
            <a:off x="2738314" y="5721085"/>
            <a:ext cx="746772" cy="508219"/>
          </a:xfrm>
          <a:prstGeom prst="rect">
            <a:avLst/>
          </a:prstGeom>
        </p:spPr>
      </p:pic>
      <p:cxnSp>
        <p:nvCxnSpPr>
          <p:cNvPr id="5" name="Connecteur droit 4">
            <a:extLst>
              <a:ext uri="{FF2B5EF4-FFF2-40B4-BE49-F238E27FC236}">
                <a16:creationId xmlns:a16="http://schemas.microsoft.com/office/drawing/2014/main" id="{5A556CF6-28A5-A8C1-EBBB-5ACA3739264F}"/>
              </a:ext>
            </a:extLst>
          </p:cNvPr>
          <p:cNvCxnSpPr/>
          <p:nvPr/>
        </p:nvCxnSpPr>
        <p:spPr>
          <a:xfrm>
            <a:off x="4295521" y="1071629"/>
            <a:ext cx="576596"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6" name="ZoneTexte 5">
            <a:extLst>
              <a:ext uri="{FF2B5EF4-FFF2-40B4-BE49-F238E27FC236}">
                <a16:creationId xmlns:a16="http://schemas.microsoft.com/office/drawing/2014/main" id="{7D35A0EE-66C6-5B1C-3CF0-BF62F076993C}"/>
              </a:ext>
            </a:extLst>
          </p:cNvPr>
          <p:cNvSpPr txBox="1"/>
          <p:nvPr/>
        </p:nvSpPr>
        <p:spPr>
          <a:xfrm>
            <a:off x="4295521" y="1281276"/>
            <a:ext cx="7266941" cy="1869743"/>
          </a:xfrm>
          <a:prstGeom prst="rect">
            <a:avLst/>
          </a:prstGeom>
          <a:noFill/>
        </p:spPr>
        <p:txBody>
          <a:bodyPr wrap="square" rtlCol="0">
            <a:spAutoFit/>
          </a:bodyPr>
          <a:lstStyle/>
          <a:p>
            <a:pPr algn="just"/>
            <a:r>
              <a:rPr lang="fr-FR" sz="1050" dirty="0"/>
              <a:t>Pédibus propose une alternative à l’usage systématique de la voiture pour les trajets domicile-école ou vers des activités extrascolaires.</a:t>
            </a:r>
          </a:p>
          <a:p>
            <a:pPr algn="just"/>
            <a:endParaRPr lang="fr-FR" sz="1050" dirty="0"/>
          </a:p>
          <a:p>
            <a:pPr algn="just"/>
            <a:r>
              <a:rPr lang="fr-FR" sz="1050" dirty="0"/>
              <a:t>Il s’agit d’un accompagnement sécurisé de groupes d’enfants, sous la responsabilité d’adultes bénévoles volontaires pour encadrer en toute sécurité </a:t>
            </a:r>
            <a:r>
              <a:rPr lang="fr-FR" sz="1050"/>
              <a:t>les trajets </a:t>
            </a:r>
            <a:r>
              <a:rPr lang="fr-FR" sz="1050" dirty="0"/>
              <a:t>(exemple : parents, grands-parents, seniors)</a:t>
            </a:r>
          </a:p>
          <a:p>
            <a:pPr algn="just"/>
            <a:endParaRPr lang="fr-FR" sz="1050" dirty="0"/>
          </a:p>
          <a:p>
            <a:pPr algn="just"/>
            <a:r>
              <a:rPr lang="fr-FR" sz="1050" dirty="0"/>
              <a:t>Plusieurs trajets peuvent desservir le lieu d’activité, selon des itinéraires et des horaires établis à l’avance.</a:t>
            </a:r>
          </a:p>
          <a:p>
            <a:pPr algn="just"/>
            <a:endParaRPr lang="fr-FR" sz="1050" dirty="0"/>
          </a:p>
          <a:p>
            <a:pPr algn="just"/>
            <a:r>
              <a:rPr lang="fr-FR" sz="1050" dirty="0"/>
              <a:t>L’association Prévention MAIF a développé une plateforme </a:t>
            </a:r>
            <a:r>
              <a:rPr lang="fr-FR" sz="1050" dirty="0" err="1"/>
              <a:t>Mobilécool</a:t>
            </a:r>
            <a:r>
              <a:rPr lang="fr-FR" sz="1050" dirty="0"/>
              <a:t>, un outil numérique pour accompagner tous les acteurs concernés : parents, accompagnateurs, collectivités. Concrètement, ils pourront créer des lignes de Pédibus et en assurer la gestion quotidienne via cette plateforme.</a:t>
            </a:r>
          </a:p>
        </p:txBody>
      </p:sp>
      <p:sp>
        <p:nvSpPr>
          <p:cNvPr id="10" name="Rectangle 9">
            <a:extLst>
              <a:ext uri="{FF2B5EF4-FFF2-40B4-BE49-F238E27FC236}">
                <a16:creationId xmlns:a16="http://schemas.microsoft.com/office/drawing/2014/main" id="{1C5097B6-99DD-8BA0-65D1-425C16730DE5}"/>
              </a:ext>
            </a:extLst>
          </p:cNvPr>
          <p:cNvSpPr/>
          <p:nvPr/>
        </p:nvSpPr>
        <p:spPr>
          <a:xfrm>
            <a:off x="11102123" y="6030896"/>
            <a:ext cx="932644" cy="75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dessin, dessin humoristique, illustration, croquis&#10;&#10;Le contenu généré par l’IA peut être incorrect.">
            <a:extLst>
              <a:ext uri="{FF2B5EF4-FFF2-40B4-BE49-F238E27FC236}">
                <a16:creationId xmlns:a16="http://schemas.microsoft.com/office/drawing/2014/main" id="{4346DBCC-4119-D971-3ECE-9166EE540D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5654" y="4261713"/>
            <a:ext cx="7551823" cy="2265547"/>
          </a:xfrm>
          <a:prstGeom prst="rect">
            <a:avLst/>
          </a:prstGeom>
        </p:spPr>
      </p:pic>
    </p:spTree>
    <p:extLst>
      <p:ext uri="{BB962C8B-B14F-4D97-AF65-F5344CB8AC3E}">
        <p14:creationId xmlns:p14="http://schemas.microsoft.com/office/powerpoint/2010/main" val="46725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A86B-FC1E-C492-1B47-C8483E5F5B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1C76B7-13E9-4121-1397-93DE7E8BADDD}"/>
              </a:ext>
            </a:extLst>
          </p:cNvPr>
          <p:cNvSpPr/>
          <p:nvPr/>
        </p:nvSpPr>
        <p:spPr>
          <a:xfrm>
            <a:off x="5699760" y="9832"/>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EC788FA9-36C6-402C-EDE4-2ED927AB99E2}"/>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86FB2E24-48FB-E45D-E24A-102228762633}"/>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A55F2714-FFBF-3716-F277-C56763F423E0}"/>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736E4FFD-7784-4133-077B-7CDB6DE85D03}"/>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7" name="ZoneTexte 6">
            <a:extLst>
              <a:ext uri="{FF2B5EF4-FFF2-40B4-BE49-F238E27FC236}">
                <a16:creationId xmlns:a16="http://schemas.microsoft.com/office/drawing/2014/main" id="{E1161ADE-79E7-66FC-9AB5-1ACAA4AAE3F8}"/>
              </a:ext>
            </a:extLst>
          </p:cNvPr>
          <p:cNvSpPr txBox="1"/>
          <p:nvPr/>
        </p:nvSpPr>
        <p:spPr>
          <a:xfrm>
            <a:off x="6290811" y="544444"/>
            <a:ext cx="5157265" cy="5170646"/>
          </a:xfrm>
          <a:prstGeom prst="rect">
            <a:avLst/>
          </a:prstGeom>
          <a:noFill/>
        </p:spPr>
        <p:txBody>
          <a:bodyPr wrap="square" rtlCol="0">
            <a:spAutoFit/>
          </a:bodyPr>
          <a:lstStyle/>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endParaRPr lang="fr-FR" sz="1000" b="1" dirty="0">
              <a:solidFill>
                <a:srgbClr val="FF0000"/>
              </a:solidFill>
            </a:endParaRPr>
          </a:p>
          <a:p>
            <a:r>
              <a:rPr lang="fr-FR" sz="1000" b="1" dirty="0">
                <a:solidFill>
                  <a:srgbClr val="3AB1DB"/>
                </a:solidFill>
              </a:rPr>
              <a:t>LES ENFANTS ONT UNE PERCEPTION DIFFÉRENTE DE LEUR ENVIRONNEMENT :</a:t>
            </a:r>
          </a:p>
          <a:p>
            <a:endParaRPr lang="fr-FR" sz="1000" dirty="0"/>
          </a:p>
          <a:p>
            <a:r>
              <a:rPr lang="fr-FR" sz="1000" b="1" dirty="0">
                <a:solidFill>
                  <a:srgbClr val="515F6F"/>
                </a:solidFill>
              </a:rPr>
              <a:t>Vision</a:t>
            </a:r>
            <a:r>
              <a:rPr lang="fr-FR" sz="1000" dirty="0">
                <a:solidFill>
                  <a:srgbClr val="515F6F"/>
                </a:solidFill>
              </a:rPr>
              <a:t> : leur champ visuel est plus étroit, ils confondent taille et distance.</a:t>
            </a:r>
          </a:p>
          <a:p>
            <a:endParaRPr lang="fr-FR" sz="1000" dirty="0">
              <a:solidFill>
                <a:srgbClr val="515F6F"/>
              </a:solidFill>
            </a:endParaRPr>
          </a:p>
          <a:p>
            <a:r>
              <a:rPr lang="fr-FR" sz="1000" b="1" dirty="0">
                <a:solidFill>
                  <a:srgbClr val="515F6F"/>
                </a:solidFill>
              </a:rPr>
              <a:t>Audition</a:t>
            </a:r>
            <a:r>
              <a:rPr lang="fr-FR" sz="1000" dirty="0">
                <a:solidFill>
                  <a:srgbClr val="515F6F"/>
                </a:solidFill>
              </a:rPr>
              <a:t> : ils ont du mal à localiser les sons et n’écoutent que ce qui les intéresse</a:t>
            </a:r>
          </a:p>
          <a:p>
            <a:r>
              <a:rPr lang="fr-FR" sz="1000" dirty="0">
                <a:solidFill>
                  <a:srgbClr val="515F6F"/>
                </a:solidFill>
              </a:rPr>
              <a:t>.</a:t>
            </a:r>
          </a:p>
          <a:p>
            <a:r>
              <a:rPr lang="fr-FR" sz="1000" b="1" dirty="0">
                <a:solidFill>
                  <a:srgbClr val="515F6F"/>
                </a:solidFill>
              </a:rPr>
              <a:t>Évaluation des risques </a:t>
            </a:r>
            <a:r>
              <a:rPr lang="fr-FR" sz="1000" dirty="0">
                <a:solidFill>
                  <a:srgbClr val="515F6F"/>
                </a:solidFill>
              </a:rPr>
              <a:t>: ils ne savent pas estimer les distances ou la vitesse des véhicules.</a:t>
            </a:r>
          </a:p>
          <a:p>
            <a:endParaRPr lang="fr-FR" sz="1000" dirty="0">
              <a:solidFill>
                <a:srgbClr val="515F6F"/>
              </a:solidFill>
            </a:endParaRPr>
          </a:p>
          <a:p>
            <a:r>
              <a:rPr lang="fr-FR" sz="1000" b="1" dirty="0">
                <a:solidFill>
                  <a:srgbClr val="515F6F"/>
                </a:solidFill>
              </a:rPr>
              <a:t>Priorités</a:t>
            </a:r>
            <a:r>
              <a:rPr lang="fr-FR" sz="1000" dirty="0">
                <a:solidFill>
                  <a:srgbClr val="515F6F"/>
                </a:solidFill>
              </a:rPr>
              <a:t> : jouer, courir ou arriver à l’heure sont plus importants pour eux que la sécurité.</a:t>
            </a:r>
          </a:p>
          <a:p>
            <a:endParaRPr lang="fr-FR" sz="1000" dirty="0">
              <a:solidFill>
                <a:srgbClr val="515F6F"/>
              </a:solidFill>
            </a:endParaRPr>
          </a:p>
          <a:p>
            <a:r>
              <a:rPr lang="fr-FR" sz="1000" b="1" dirty="0">
                <a:solidFill>
                  <a:srgbClr val="515F6F"/>
                </a:solidFill>
              </a:rPr>
              <a:t>Sentiment de sécurité </a:t>
            </a:r>
            <a:r>
              <a:rPr lang="fr-FR" sz="1000" dirty="0">
                <a:solidFill>
                  <a:srgbClr val="515F6F"/>
                </a:solidFill>
              </a:rPr>
              <a:t>: ils se sentent protégés près de leurs parents ou de leur maison, même si ce n’est pas toujours le cas.</a:t>
            </a:r>
          </a:p>
        </p:txBody>
      </p:sp>
      <p:pic>
        <p:nvPicPr>
          <p:cNvPr id="27" name="Image 26">
            <a:extLst>
              <a:ext uri="{FF2B5EF4-FFF2-40B4-BE49-F238E27FC236}">
                <a16:creationId xmlns:a16="http://schemas.microsoft.com/office/drawing/2014/main" id="{FB8A27FB-6F1A-47A2-BF73-5E535F9A3F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1735" y="679197"/>
            <a:ext cx="1346269" cy="2452407"/>
          </a:xfrm>
          <a:prstGeom prst="rect">
            <a:avLst/>
          </a:prstGeom>
        </p:spPr>
      </p:pic>
      <p:sp>
        <p:nvSpPr>
          <p:cNvPr id="21" name="Rectangle 20">
            <a:hlinkClick r:id="rId3" action="ppaction://hlinksldjump"/>
            <a:extLst>
              <a:ext uri="{FF2B5EF4-FFF2-40B4-BE49-F238E27FC236}">
                <a16:creationId xmlns:a16="http://schemas.microsoft.com/office/drawing/2014/main" id="{2F700D5D-1B8C-42FB-CD74-B6FCF178D04E}"/>
              </a:ext>
            </a:extLst>
          </p:cNvPr>
          <p:cNvSpPr/>
          <p:nvPr/>
        </p:nvSpPr>
        <p:spPr>
          <a:xfrm>
            <a:off x="961751" y="1534866"/>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Comprendre les enfants pour mieux les accompagner</a:t>
            </a:r>
          </a:p>
        </p:txBody>
      </p:sp>
      <p:sp>
        <p:nvSpPr>
          <p:cNvPr id="22" name="Rectangle 21">
            <a:hlinkClick r:id="rId4" action="ppaction://hlinksldjump"/>
            <a:extLst>
              <a:ext uri="{FF2B5EF4-FFF2-40B4-BE49-F238E27FC236}">
                <a16:creationId xmlns:a16="http://schemas.microsoft.com/office/drawing/2014/main" id="{F5E2BFB7-9F13-F47E-F6BD-7735051784E6}"/>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23" name="Rectangle 22">
            <a:hlinkClick r:id="rId5" action="ppaction://hlinksldjump"/>
            <a:extLst>
              <a:ext uri="{FF2B5EF4-FFF2-40B4-BE49-F238E27FC236}">
                <a16:creationId xmlns:a16="http://schemas.microsoft.com/office/drawing/2014/main" id="{0FE0E59C-35AE-CF3F-4437-82708857B0B4}"/>
              </a:ext>
            </a:extLst>
          </p:cNvPr>
          <p:cNvSpPr/>
          <p:nvPr/>
        </p:nvSpPr>
        <p:spPr>
          <a:xfrm>
            <a:off x="961751" y="2939139"/>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engagements des participants</a:t>
            </a:r>
          </a:p>
        </p:txBody>
      </p:sp>
      <p:sp>
        <p:nvSpPr>
          <p:cNvPr id="24" name="Rectangle 23">
            <a:hlinkClick r:id="rId6" action="ppaction://hlinksldjump"/>
            <a:extLst>
              <a:ext uri="{FF2B5EF4-FFF2-40B4-BE49-F238E27FC236}">
                <a16:creationId xmlns:a16="http://schemas.microsoft.com/office/drawing/2014/main" id="{82B4EC74-16CB-6EC7-4C22-F02097282BAF}"/>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25" name="Rectangle 24">
            <a:hlinkClick r:id="rId7" action="ppaction://hlinksldjump"/>
            <a:extLst>
              <a:ext uri="{FF2B5EF4-FFF2-40B4-BE49-F238E27FC236}">
                <a16:creationId xmlns:a16="http://schemas.microsoft.com/office/drawing/2014/main" id="{39999BD0-785A-1D05-5C02-619BB7789932}"/>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26" name="Image 25">
            <a:hlinkClick r:id="rId4" action="ppaction://hlinksldjump"/>
            <a:extLst>
              <a:ext uri="{FF2B5EF4-FFF2-40B4-BE49-F238E27FC236}">
                <a16:creationId xmlns:a16="http://schemas.microsoft.com/office/drawing/2014/main" id="{25278362-CC77-0394-AF92-C221B959CB67}"/>
              </a:ext>
            </a:extLst>
          </p:cNvPr>
          <p:cNvPicPr>
            <a:picLocks noChangeAspect="1"/>
          </p:cNvPicPr>
          <p:nvPr/>
        </p:nvPicPr>
        <p:blipFill>
          <a:blip r:embed="rId8">
            <a:alphaModFix amt="20000"/>
            <a:extLst>
              <a:ext uri="{28A0092B-C50C-407E-A947-70E740481C1C}">
                <a14:useLocalDpi xmlns:a14="http://schemas.microsoft.com/office/drawing/2010/main" val="0"/>
              </a:ext>
            </a:extLst>
          </a:blip>
          <a:srcRect/>
          <a:stretch/>
        </p:blipFill>
        <p:spPr>
          <a:xfrm>
            <a:off x="4661554" y="2539053"/>
            <a:ext cx="238442" cy="165074"/>
          </a:xfrm>
          <a:prstGeom prst="rect">
            <a:avLst/>
          </a:prstGeom>
        </p:spPr>
      </p:pic>
      <p:pic>
        <p:nvPicPr>
          <p:cNvPr id="28" name="Image 27">
            <a:hlinkClick r:id="rId5" action="ppaction://hlinksldjump"/>
            <a:extLst>
              <a:ext uri="{FF2B5EF4-FFF2-40B4-BE49-F238E27FC236}">
                <a16:creationId xmlns:a16="http://schemas.microsoft.com/office/drawing/2014/main" id="{BBC53C42-C75C-C936-4866-B89DDAC16DDE}"/>
              </a:ext>
            </a:extLst>
          </p:cNvPr>
          <p:cNvPicPr>
            <a:picLocks noChangeAspect="1"/>
          </p:cNvPicPr>
          <p:nvPr/>
        </p:nvPicPr>
        <p:blipFill>
          <a:blip r:embed="rId9">
            <a:alphaModFix amt="20000"/>
            <a:extLst>
              <a:ext uri="{28A0092B-C50C-407E-A947-70E740481C1C}">
                <a14:useLocalDpi xmlns:a14="http://schemas.microsoft.com/office/drawing/2010/main" val="0"/>
              </a:ext>
            </a:extLst>
          </a:blip>
          <a:srcRect/>
          <a:stretch/>
        </p:blipFill>
        <p:spPr>
          <a:xfrm>
            <a:off x="4661554" y="3006045"/>
            <a:ext cx="238442" cy="165074"/>
          </a:xfrm>
          <a:prstGeom prst="rect">
            <a:avLst/>
          </a:prstGeom>
        </p:spPr>
      </p:pic>
      <p:pic>
        <p:nvPicPr>
          <p:cNvPr id="29" name="Image 28">
            <a:hlinkClick r:id="rId3" action="ppaction://hlinksldjump"/>
            <a:extLst>
              <a:ext uri="{FF2B5EF4-FFF2-40B4-BE49-F238E27FC236}">
                <a16:creationId xmlns:a16="http://schemas.microsoft.com/office/drawing/2014/main" id="{8CB69FFD-BCC5-E790-D0A2-98D97DBC786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61554" y="1606263"/>
            <a:ext cx="238442" cy="162686"/>
          </a:xfrm>
          <a:prstGeom prst="rect">
            <a:avLst/>
          </a:prstGeom>
        </p:spPr>
      </p:pic>
      <p:pic>
        <p:nvPicPr>
          <p:cNvPr id="30" name="Image 29">
            <a:hlinkClick r:id="rId6" action="ppaction://hlinksldjump"/>
            <a:extLst>
              <a:ext uri="{FF2B5EF4-FFF2-40B4-BE49-F238E27FC236}">
                <a16:creationId xmlns:a16="http://schemas.microsoft.com/office/drawing/2014/main" id="{810A7E40-0D4D-6797-B1B7-02ABF104DBEC}"/>
              </a:ext>
            </a:extLst>
          </p:cNvPr>
          <p:cNvPicPr>
            <a:picLocks noChangeAspect="1"/>
          </p:cNvPicPr>
          <p:nvPr/>
        </p:nvPicPr>
        <p:blipFill>
          <a:blip r:embed="rId11">
            <a:alphaModFix amt="20000"/>
            <a:extLst>
              <a:ext uri="{28A0092B-C50C-407E-A947-70E740481C1C}">
                <a14:useLocalDpi xmlns:a14="http://schemas.microsoft.com/office/drawing/2010/main" val="0"/>
              </a:ext>
            </a:extLst>
          </a:blip>
          <a:srcRect/>
          <a:stretch/>
        </p:blipFill>
        <p:spPr>
          <a:xfrm>
            <a:off x="4661554" y="2072061"/>
            <a:ext cx="238442" cy="165074"/>
          </a:xfrm>
          <a:prstGeom prst="rect">
            <a:avLst/>
          </a:prstGeom>
        </p:spPr>
      </p:pic>
      <p:pic>
        <p:nvPicPr>
          <p:cNvPr id="31" name="Image 30">
            <a:hlinkClick r:id="rId7" action="ppaction://hlinksldjump"/>
            <a:extLst>
              <a:ext uri="{FF2B5EF4-FFF2-40B4-BE49-F238E27FC236}">
                <a16:creationId xmlns:a16="http://schemas.microsoft.com/office/drawing/2014/main" id="{FB1DE999-A1C1-51A1-7126-B7AB44B5A9A8}"/>
              </a:ext>
            </a:extLst>
          </p:cNvPr>
          <p:cNvPicPr>
            <a:picLocks noChangeAspect="1"/>
          </p:cNvPicPr>
          <p:nvPr/>
        </p:nvPicPr>
        <p:blipFill>
          <a:blip r:embed="rId9">
            <a:alphaModFix amt="20000"/>
            <a:extLst>
              <a:ext uri="{28A0092B-C50C-407E-A947-70E740481C1C}">
                <a14:useLocalDpi xmlns:a14="http://schemas.microsoft.com/office/drawing/2010/main" val="0"/>
              </a:ext>
            </a:extLst>
          </a:blip>
          <a:srcRect/>
          <a:stretch/>
        </p:blipFill>
        <p:spPr>
          <a:xfrm>
            <a:off x="4661554" y="3473037"/>
            <a:ext cx="238442" cy="165074"/>
          </a:xfrm>
          <a:prstGeom prst="rect">
            <a:avLst/>
          </a:prstGeom>
        </p:spPr>
      </p:pic>
    </p:spTree>
    <p:extLst>
      <p:ext uri="{BB962C8B-B14F-4D97-AF65-F5344CB8AC3E}">
        <p14:creationId xmlns:p14="http://schemas.microsoft.com/office/powerpoint/2010/main" val="11887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E2C15-6877-ED48-2CF1-2F13598432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398200-0354-A270-2A6B-AECE02A56336}"/>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52280DE-7E89-A17C-A3B4-5FFF1D4C693E}"/>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1787AB4B-202A-F63C-B07A-43981BFE29F8}"/>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C8D3AD40-E740-7877-0618-5258F62988AA}"/>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804521AE-525B-E51D-C9D3-2DC642472B2C}"/>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7" name="ZoneTexte 6">
            <a:extLst>
              <a:ext uri="{FF2B5EF4-FFF2-40B4-BE49-F238E27FC236}">
                <a16:creationId xmlns:a16="http://schemas.microsoft.com/office/drawing/2014/main" id="{A310C380-F2B2-FF04-9152-078BF902A61C}"/>
              </a:ext>
            </a:extLst>
          </p:cNvPr>
          <p:cNvSpPr txBox="1"/>
          <p:nvPr/>
        </p:nvSpPr>
        <p:spPr>
          <a:xfrm>
            <a:off x="6290811" y="544444"/>
            <a:ext cx="5157265" cy="4708981"/>
          </a:xfrm>
          <a:prstGeom prst="rect">
            <a:avLst/>
          </a:prstGeom>
          <a:noFill/>
        </p:spPr>
        <p:txBody>
          <a:bodyPr wrap="square" rtlCol="0">
            <a:spAutoFit/>
          </a:bodyPr>
          <a:lstStyle/>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r>
              <a:rPr lang="fr-FR" sz="1000" b="1" dirty="0">
                <a:solidFill>
                  <a:srgbClr val="3AB1DB"/>
                </a:solidFill>
              </a:rPr>
              <a:t>LES ENFANTS DOIVENT ÊTRE SENSIBILISÉS AUX RÈGLES DE CIRCULATION :</a:t>
            </a:r>
          </a:p>
          <a:p>
            <a:endParaRPr lang="fr-FR" sz="1000" dirty="0">
              <a:solidFill>
                <a:srgbClr val="515F6F"/>
              </a:solidFill>
            </a:endParaRPr>
          </a:p>
          <a:p>
            <a:r>
              <a:rPr lang="fr-FR" sz="1000" b="1" dirty="0">
                <a:solidFill>
                  <a:srgbClr val="515F6F"/>
                </a:solidFill>
              </a:rPr>
              <a:t>Définition du piéton : </a:t>
            </a:r>
            <a:r>
              <a:rPr lang="fr-FR" sz="1000" dirty="0">
                <a:solidFill>
                  <a:srgbClr val="515F6F"/>
                </a:solidFill>
              </a:rPr>
              <a:t>qui est concerné et quels sont ses droits.</a:t>
            </a:r>
          </a:p>
          <a:p>
            <a:endParaRPr lang="fr-FR" sz="1000" dirty="0">
              <a:solidFill>
                <a:srgbClr val="515F6F"/>
              </a:solidFill>
            </a:endParaRPr>
          </a:p>
          <a:p>
            <a:r>
              <a:rPr lang="fr-FR" sz="1000" b="1" dirty="0">
                <a:solidFill>
                  <a:srgbClr val="515F6F"/>
                </a:solidFill>
              </a:rPr>
              <a:t>Signalisation : </a:t>
            </a:r>
            <a:r>
              <a:rPr lang="fr-FR" sz="1000" dirty="0">
                <a:solidFill>
                  <a:srgbClr val="515F6F"/>
                </a:solidFill>
              </a:rPr>
              <a:t>panneaux, marquages au sol, zones piétonnes.</a:t>
            </a:r>
          </a:p>
          <a:p>
            <a:endParaRPr lang="fr-FR" sz="1000" dirty="0">
              <a:solidFill>
                <a:srgbClr val="515F6F"/>
              </a:solidFill>
            </a:endParaRPr>
          </a:p>
          <a:p>
            <a:r>
              <a:rPr lang="fr-FR" sz="1000" b="1" dirty="0">
                <a:solidFill>
                  <a:srgbClr val="515F6F"/>
                </a:solidFill>
              </a:rPr>
              <a:t>Règles essentielles : </a:t>
            </a:r>
            <a:r>
              <a:rPr lang="fr-FR" sz="1000" dirty="0">
                <a:solidFill>
                  <a:srgbClr val="515F6F"/>
                </a:solidFill>
              </a:rPr>
              <a:t>les conducteurs doivent céder le passage aux piétons engagés ou manifestant l’intention de traverser.</a:t>
            </a:r>
          </a:p>
        </p:txBody>
      </p:sp>
      <p:pic>
        <p:nvPicPr>
          <p:cNvPr id="14" name="Image 13">
            <a:extLst>
              <a:ext uri="{FF2B5EF4-FFF2-40B4-BE49-F238E27FC236}">
                <a16:creationId xmlns:a16="http://schemas.microsoft.com/office/drawing/2014/main" id="{1053FE1C-5A89-3E06-34AB-83877A65E5EF}"/>
              </a:ext>
            </a:extLst>
          </p:cNvPr>
          <p:cNvPicPr>
            <a:picLocks noChangeAspect="1"/>
          </p:cNvPicPr>
          <p:nvPr/>
        </p:nvPicPr>
        <p:blipFill>
          <a:blip r:embed="rId2"/>
          <a:stretch>
            <a:fillRect/>
          </a:stretch>
        </p:blipFill>
        <p:spPr>
          <a:xfrm>
            <a:off x="6779736" y="600532"/>
            <a:ext cx="4179413" cy="3026471"/>
          </a:xfrm>
          <a:prstGeom prst="rect">
            <a:avLst/>
          </a:prstGeom>
          <a:effectLst>
            <a:outerShdw blurRad="50800" dist="38100" dir="5400000" algn="t" rotWithShape="0">
              <a:prstClr val="black">
                <a:alpha val="40000"/>
              </a:prstClr>
            </a:outerShdw>
          </a:effectLst>
        </p:spPr>
      </p:pic>
      <p:sp>
        <p:nvSpPr>
          <p:cNvPr id="38" name="Rectangle 37">
            <a:hlinkClick r:id="rId3" action="ppaction://hlinksldjump"/>
            <a:extLst>
              <a:ext uri="{FF2B5EF4-FFF2-40B4-BE49-F238E27FC236}">
                <a16:creationId xmlns:a16="http://schemas.microsoft.com/office/drawing/2014/main" id="{407AB7EF-C3AF-55D4-D0AB-C16767748318}"/>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39" name="Rectangle 38">
            <a:hlinkClick r:id="rId4" action="ppaction://hlinksldjump"/>
            <a:extLst>
              <a:ext uri="{FF2B5EF4-FFF2-40B4-BE49-F238E27FC236}">
                <a16:creationId xmlns:a16="http://schemas.microsoft.com/office/drawing/2014/main" id="{A25EA175-0F8B-76D2-3EE1-675035796C26}"/>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40" name="Rectangle 39">
            <a:hlinkClick r:id="rId5" action="ppaction://hlinksldjump"/>
            <a:extLst>
              <a:ext uri="{FF2B5EF4-FFF2-40B4-BE49-F238E27FC236}">
                <a16:creationId xmlns:a16="http://schemas.microsoft.com/office/drawing/2014/main" id="{7D4B89A8-430D-EAFF-4BAC-65514F0D7660}"/>
              </a:ext>
            </a:extLst>
          </p:cNvPr>
          <p:cNvSpPr/>
          <p:nvPr/>
        </p:nvSpPr>
        <p:spPr>
          <a:xfrm>
            <a:off x="961751" y="2939139"/>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engagements des participants</a:t>
            </a:r>
          </a:p>
        </p:txBody>
      </p:sp>
      <p:sp>
        <p:nvSpPr>
          <p:cNvPr id="41" name="Rectangle 40">
            <a:hlinkClick r:id="rId6" action="ppaction://hlinksldjump"/>
            <a:extLst>
              <a:ext uri="{FF2B5EF4-FFF2-40B4-BE49-F238E27FC236}">
                <a16:creationId xmlns:a16="http://schemas.microsoft.com/office/drawing/2014/main" id="{48296F80-8985-1458-2CA8-6C4212619827}"/>
              </a:ext>
            </a:extLst>
          </p:cNvPr>
          <p:cNvSpPr/>
          <p:nvPr/>
        </p:nvSpPr>
        <p:spPr>
          <a:xfrm>
            <a:off x="961751" y="2002957"/>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Apprendre les codes de la rue</a:t>
            </a:r>
          </a:p>
        </p:txBody>
      </p:sp>
      <p:sp>
        <p:nvSpPr>
          <p:cNvPr id="42" name="Rectangle 41">
            <a:hlinkClick r:id="rId7" action="ppaction://hlinksldjump"/>
            <a:extLst>
              <a:ext uri="{FF2B5EF4-FFF2-40B4-BE49-F238E27FC236}">
                <a16:creationId xmlns:a16="http://schemas.microsoft.com/office/drawing/2014/main" id="{D45F5725-2E9B-CF87-6463-FABF6618415C}"/>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49" name="Image 48">
            <a:hlinkClick r:id="rId4" action="ppaction://hlinksldjump"/>
            <a:extLst>
              <a:ext uri="{FF2B5EF4-FFF2-40B4-BE49-F238E27FC236}">
                <a16:creationId xmlns:a16="http://schemas.microsoft.com/office/drawing/2014/main" id="{0A5C18FE-890D-6092-A2E6-62873D7CF22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61554" y="2539053"/>
            <a:ext cx="238441" cy="165074"/>
          </a:xfrm>
          <a:prstGeom prst="rect">
            <a:avLst/>
          </a:prstGeom>
        </p:spPr>
      </p:pic>
      <p:pic>
        <p:nvPicPr>
          <p:cNvPr id="50" name="Image 49">
            <a:hlinkClick r:id="rId5" action="ppaction://hlinksldjump"/>
            <a:extLst>
              <a:ext uri="{FF2B5EF4-FFF2-40B4-BE49-F238E27FC236}">
                <a16:creationId xmlns:a16="http://schemas.microsoft.com/office/drawing/2014/main" id="{C0D1482F-B4AE-25A6-69FA-803AED75C9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61554" y="3006045"/>
            <a:ext cx="238441" cy="165074"/>
          </a:xfrm>
          <a:prstGeom prst="rect">
            <a:avLst/>
          </a:prstGeom>
        </p:spPr>
      </p:pic>
      <p:pic>
        <p:nvPicPr>
          <p:cNvPr id="51" name="Image 50">
            <a:hlinkClick r:id="rId3" action="ppaction://hlinksldjump"/>
            <a:extLst>
              <a:ext uri="{FF2B5EF4-FFF2-40B4-BE49-F238E27FC236}">
                <a16:creationId xmlns:a16="http://schemas.microsoft.com/office/drawing/2014/main" id="{CA5CB0BB-8645-A477-413E-367EF54B893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52" name="Image 51">
            <a:hlinkClick r:id="rId6" action="ppaction://hlinksldjump"/>
            <a:extLst>
              <a:ext uri="{FF2B5EF4-FFF2-40B4-BE49-F238E27FC236}">
                <a16:creationId xmlns:a16="http://schemas.microsoft.com/office/drawing/2014/main" id="{771BADF7-4510-4F5E-5714-19CC2BA4227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61554" y="2072061"/>
            <a:ext cx="238442" cy="165074"/>
          </a:xfrm>
          <a:prstGeom prst="rect">
            <a:avLst/>
          </a:prstGeom>
        </p:spPr>
      </p:pic>
      <p:pic>
        <p:nvPicPr>
          <p:cNvPr id="53" name="Image 52">
            <a:hlinkClick r:id="rId7" action="ppaction://hlinksldjump"/>
            <a:extLst>
              <a:ext uri="{FF2B5EF4-FFF2-40B4-BE49-F238E27FC236}">
                <a16:creationId xmlns:a16="http://schemas.microsoft.com/office/drawing/2014/main" id="{DFCBAC46-A2A0-AA93-DBB4-25B4228BBF9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61554" y="3473037"/>
            <a:ext cx="238441" cy="165074"/>
          </a:xfrm>
          <a:prstGeom prst="rect">
            <a:avLst/>
          </a:prstGeom>
        </p:spPr>
      </p:pic>
    </p:spTree>
    <p:extLst>
      <p:ext uri="{BB962C8B-B14F-4D97-AF65-F5344CB8AC3E}">
        <p14:creationId xmlns:p14="http://schemas.microsoft.com/office/powerpoint/2010/main" val="28033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A09FE-7A20-B086-E758-70F5E88C45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C974CA-C756-DA71-6279-F3AD2CA3B7D0}"/>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7C3DD9B-E7F8-FDE4-ADDB-7985FCEF67BE}"/>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C280D10-745F-87A2-DF59-8324D4412D3B}"/>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D9822BA2-BF4D-1A5B-7DD2-B9A10077A304}"/>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71F47272-A3D3-3F25-6D69-005735B22004}"/>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7" name="ZoneTexte 6">
            <a:extLst>
              <a:ext uri="{FF2B5EF4-FFF2-40B4-BE49-F238E27FC236}">
                <a16:creationId xmlns:a16="http://schemas.microsoft.com/office/drawing/2014/main" id="{A1051D0E-4065-0473-A0F5-3534C9BE347A}"/>
              </a:ext>
            </a:extLst>
          </p:cNvPr>
          <p:cNvSpPr txBox="1"/>
          <p:nvPr/>
        </p:nvSpPr>
        <p:spPr>
          <a:xfrm>
            <a:off x="6290811" y="544444"/>
            <a:ext cx="5157265" cy="5324535"/>
          </a:xfrm>
          <a:prstGeom prst="rect">
            <a:avLst/>
          </a:prstGeom>
          <a:noFill/>
        </p:spPr>
        <p:txBody>
          <a:bodyPr wrap="square" rtlCol="0">
            <a:spAutoFit/>
          </a:bodyPr>
          <a:lstStyle/>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endParaRPr lang="fr-FR" sz="1000" b="1" dirty="0">
              <a:solidFill>
                <a:srgbClr val="515F6F"/>
              </a:solidFill>
            </a:endParaRPr>
          </a:p>
          <a:p>
            <a:r>
              <a:rPr lang="fr-FR" sz="1000" b="1" dirty="0">
                <a:solidFill>
                  <a:srgbClr val="3AB1DB"/>
                </a:solidFill>
              </a:rPr>
              <a:t>POUR ACCOMPAGNER UN GROUPE D’ENFANTS EN TOUTE SÉCURITÉ</a:t>
            </a:r>
          </a:p>
          <a:p>
            <a:endParaRPr lang="fr-FR" sz="1000" b="1" dirty="0">
              <a:solidFill>
                <a:schemeClr val="bg2"/>
              </a:solidFill>
            </a:endParaRPr>
          </a:p>
          <a:p>
            <a:r>
              <a:rPr lang="fr-FR" sz="1000" dirty="0">
                <a:solidFill>
                  <a:srgbClr val="515F6F"/>
                </a:solidFill>
              </a:rPr>
              <a:t>Tout conducteur est tenu de céder le passage, au besoin en s’arrêtant, au piéton s’engageant régulièrement dans la traversée d’une chaussée ou manifestant clairement l’intention de le faire ou circulant dans une aire piétonne ou une zone de rencontre.</a:t>
            </a:r>
          </a:p>
          <a:p>
            <a:endParaRPr lang="fr-FR" sz="1000" dirty="0">
              <a:solidFill>
                <a:srgbClr val="515F6F"/>
              </a:solidFill>
            </a:endParaRPr>
          </a:p>
          <a:p>
            <a:r>
              <a:rPr lang="fr-FR" sz="1000" b="1" dirty="0">
                <a:solidFill>
                  <a:srgbClr val="515F6F"/>
                </a:solidFill>
              </a:rPr>
              <a:t>Nombre de conducteurs : </a:t>
            </a:r>
            <a:r>
              <a:rPr lang="fr-FR" sz="1000" dirty="0">
                <a:solidFill>
                  <a:srgbClr val="515F6F"/>
                </a:solidFill>
              </a:rPr>
              <a:t>idéalement deux, pour encadrer le groupe à l’avant et à l’arrière.</a:t>
            </a:r>
          </a:p>
          <a:p>
            <a:endParaRPr lang="fr-FR" sz="1000" b="1" dirty="0">
              <a:solidFill>
                <a:srgbClr val="515F6F"/>
              </a:solidFill>
            </a:endParaRPr>
          </a:p>
          <a:p>
            <a:r>
              <a:rPr lang="fr-FR" sz="1000" b="1" dirty="0">
                <a:solidFill>
                  <a:srgbClr val="515F6F"/>
                </a:solidFill>
              </a:rPr>
              <a:t>Organisation de la marche : </a:t>
            </a:r>
            <a:r>
              <a:rPr lang="fr-FR" sz="1000" dirty="0">
                <a:solidFill>
                  <a:srgbClr val="515F6F"/>
                </a:solidFill>
              </a:rPr>
              <a:t>sur les trottoirs ou bas-côtés, en file ou par deux, toujours en donnant le bon exemple.</a:t>
            </a:r>
          </a:p>
          <a:p>
            <a:endParaRPr lang="fr-FR" sz="1000" dirty="0">
              <a:solidFill>
                <a:srgbClr val="515F6F"/>
              </a:solidFill>
            </a:endParaRPr>
          </a:p>
          <a:p>
            <a:r>
              <a:rPr lang="fr-FR" sz="1000" b="1" dirty="0">
                <a:solidFill>
                  <a:srgbClr val="515F6F"/>
                </a:solidFill>
              </a:rPr>
              <a:t>Communication : </a:t>
            </a:r>
            <a:r>
              <a:rPr lang="fr-FR" sz="1000" dirty="0">
                <a:solidFill>
                  <a:srgbClr val="515F6F"/>
                </a:solidFill>
              </a:rPr>
              <a:t>des consignes claires et adaptées. Ne pas hésiter à arrêter le groupe pour expliquer.</a:t>
            </a:r>
          </a:p>
        </p:txBody>
      </p:sp>
      <p:pic>
        <p:nvPicPr>
          <p:cNvPr id="37" name="Image 36" descr="Une image contenant dessin, dessin humoristique, illustration, croquis&#10;&#10;Le contenu généré par l’IA peut être incorrect.">
            <a:extLst>
              <a:ext uri="{FF2B5EF4-FFF2-40B4-BE49-F238E27FC236}">
                <a16:creationId xmlns:a16="http://schemas.microsoft.com/office/drawing/2014/main" id="{41C6B014-4FC6-9EF3-4D82-38BB0983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335" y="1513255"/>
            <a:ext cx="5251090" cy="1575327"/>
          </a:xfrm>
          <a:prstGeom prst="rect">
            <a:avLst/>
          </a:prstGeom>
        </p:spPr>
      </p:pic>
      <p:sp>
        <p:nvSpPr>
          <p:cNvPr id="39" name="Rectangle 38">
            <a:hlinkClick r:id="rId3" action="ppaction://hlinksldjump"/>
            <a:extLst>
              <a:ext uri="{FF2B5EF4-FFF2-40B4-BE49-F238E27FC236}">
                <a16:creationId xmlns:a16="http://schemas.microsoft.com/office/drawing/2014/main" id="{4C43E053-1E34-B266-0799-37B3AC349020}"/>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40" name="Rectangle 39">
            <a:hlinkClick r:id="rId4" action="ppaction://hlinksldjump"/>
            <a:extLst>
              <a:ext uri="{FF2B5EF4-FFF2-40B4-BE49-F238E27FC236}">
                <a16:creationId xmlns:a16="http://schemas.microsoft.com/office/drawing/2014/main" id="{DD50C787-7891-9DE4-6625-98D3318B611B}"/>
              </a:ext>
            </a:extLst>
          </p:cNvPr>
          <p:cNvSpPr/>
          <p:nvPr/>
        </p:nvSpPr>
        <p:spPr>
          <a:xfrm>
            <a:off x="961751" y="2471048"/>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chemeClr val="bg1"/>
                </a:solidFill>
              </a:rPr>
              <a:t>Les règles du Pédibus</a:t>
            </a:r>
          </a:p>
        </p:txBody>
      </p:sp>
      <p:sp>
        <p:nvSpPr>
          <p:cNvPr id="41" name="Rectangle 40">
            <a:hlinkClick r:id="rId5" action="ppaction://hlinksldjump"/>
            <a:extLst>
              <a:ext uri="{FF2B5EF4-FFF2-40B4-BE49-F238E27FC236}">
                <a16:creationId xmlns:a16="http://schemas.microsoft.com/office/drawing/2014/main" id="{D09FA32C-D7C4-7934-0A1D-C1C398DE9F0C}"/>
              </a:ext>
            </a:extLst>
          </p:cNvPr>
          <p:cNvSpPr/>
          <p:nvPr/>
        </p:nvSpPr>
        <p:spPr>
          <a:xfrm>
            <a:off x="961751" y="2939139"/>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engagements des participants</a:t>
            </a:r>
          </a:p>
        </p:txBody>
      </p:sp>
      <p:sp>
        <p:nvSpPr>
          <p:cNvPr id="42" name="Rectangle 41">
            <a:hlinkClick r:id="rId6" action="ppaction://hlinksldjump"/>
            <a:extLst>
              <a:ext uri="{FF2B5EF4-FFF2-40B4-BE49-F238E27FC236}">
                <a16:creationId xmlns:a16="http://schemas.microsoft.com/office/drawing/2014/main" id="{7689D0E2-A90D-5A35-5625-7C76B49C1681}"/>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43" name="Rectangle 42">
            <a:hlinkClick r:id="rId7" action="ppaction://hlinksldjump"/>
            <a:extLst>
              <a:ext uri="{FF2B5EF4-FFF2-40B4-BE49-F238E27FC236}">
                <a16:creationId xmlns:a16="http://schemas.microsoft.com/office/drawing/2014/main" id="{DBB3A3F2-4CA7-0B0B-A5A6-3FE1D65968A0}"/>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49" name="Image 48">
            <a:hlinkClick r:id="rId4" action="ppaction://hlinksldjump"/>
            <a:extLst>
              <a:ext uri="{FF2B5EF4-FFF2-40B4-BE49-F238E27FC236}">
                <a16:creationId xmlns:a16="http://schemas.microsoft.com/office/drawing/2014/main" id="{71690107-4A24-6283-CB47-5AA837DCB25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61554" y="2539053"/>
            <a:ext cx="238442" cy="165074"/>
          </a:xfrm>
          <a:prstGeom prst="rect">
            <a:avLst/>
          </a:prstGeom>
        </p:spPr>
      </p:pic>
      <p:pic>
        <p:nvPicPr>
          <p:cNvPr id="50" name="Image 49">
            <a:hlinkClick r:id="rId5" action="ppaction://hlinksldjump"/>
            <a:extLst>
              <a:ext uri="{FF2B5EF4-FFF2-40B4-BE49-F238E27FC236}">
                <a16:creationId xmlns:a16="http://schemas.microsoft.com/office/drawing/2014/main" id="{488BCF2B-BFF6-CE88-C5B7-3076E86EBDF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61554" y="3006045"/>
            <a:ext cx="238441" cy="165074"/>
          </a:xfrm>
          <a:prstGeom prst="rect">
            <a:avLst/>
          </a:prstGeom>
        </p:spPr>
      </p:pic>
      <p:pic>
        <p:nvPicPr>
          <p:cNvPr id="51" name="Image 50">
            <a:hlinkClick r:id="rId3" action="ppaction://hlinksldjump"/>
            <a:extLst>
              <a:ext uri="{FF2B5EF4-FFF2-40B4-BE49-F238E27FC236}">
                <a16:creationId xmlns:a16="http://schemas.microsoft.com/office/drawing/2014/main" id="{C763CBAF-79D4-DB45-F795-5EC77AF3ACF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52" name="Image 51">
            <a:hlinkClick r:id="rId6" action="ppaction://hlinksldjump"/>
            <a:extLst>
              <a:ext uri="{FF2B5EF4-FFF2-40B4-BE49-F238E27FC236}">
                <a16:creationId xmlns:a16="http://schemas.microsoft.com/office/drawing/2014/main" id="{F121A64D-35FD-E463-16FF-1FA024E269E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61554" y="2072061"/>
            <a:ext cx="238441" cy="165074"/>
          </a:xfrm>
          <a:prstGeom prst="rect">
            <a:avLst/>
          </a:prstGeom>
        </p:spPr>
      </p:pic>
      <p:pic>
        <p:nvPicPr>
          <p:cNvPr id="53" name="Image 52">
            <a:hlinkClick r:id="rId7" action="ppaction://hlinksldjump"/>
            <a:extLst>
              <a:ext uri="{FF2B5EF4-FFF2-40B4-BE49-F238E27FC236}">
                <a16:creationId xmlns:a16="http://schemas.microsoft.com/office/drawing/2014/main" id="{BCDD0A0A-02B9-E208-EF0C-B7E4A1194B2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61554" y="3473037"/>
            <a:ext cx="238441" cy="165074"/>
          </a:xfrm>
          <a:prstGeom prst="rect">
            <a:avLst/>
          </a:prstGeom>
        </p:spPr>
      </p:pic>
    </p:spTree>
    <p:extLst>
      <p:ext uri="{BB962C8B-B14F-4D97-AF65-F5344CB8AC3E}">
        <p14:creationId xmlns:p14="http://schemas.microsoft.com/office/powerpoint/2010/main" val="36203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BEF22-3618-5035-28B4-E1010AD86C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E865B8-11F3-4DD8-D0AF-3370F8ACC1CA}"/>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16CCB574-E957-ED7E-5EE3-8FDD19A89667}"/>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AD26F761-507D-17DF-F03B-40E825909BD0}"/>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5E4B3615-88AF-633A-D08E-18AEF7066F39}"/>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BAE62787-3A0D-CB0E-FAA2-02A589ADFC2C}"/>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92" name="ZoneTexte 91">
            <a:extLst>
              <a:ext uri="{FF2B5EF4-FFF2-40B4-BE49-F238E27FC236}">
                <a16:creationId xmlns:a16="http://schemas.microsoft.com/office/drawing/2014/main" id="{AB3F5482-ABE2-32D3-1EB6-B357B4A1C6E8}"/>
              </a:ext>
            </a:extLst>
          </p:cNvPr>
          <p:cNvSpPr txBox="1"/>
          <p:nvPr/>
        </p:nvSpPr>
        <p:spPr>
          <a:xfrm>
            <a:off x="6340175" y="1830957"/>
            <a:ext cx="5157265" cy="1785104"/>
          </a:xfrm>
          <a:prstGeom prst="rect">
            <a:avLst/>
          </a:prstGeom>
          <a:noFill/>
        </p:spPr>
        <p:txBody>
          <a:bodyPr wrap="square" rtlCol="0">
            <a:spAutoFit/>
          </a:bodyPr>
          <a:lstStyle/>
          <a:p>
            <a:r>
              <a:rPr lang="fr-FR" sz="1000" b="1" dirty="0">
                <a:solidFill>
                  <a:srgbClr val="3AB1DB"/>
                </a:solidFill>
              </a:rPr>
              <a:t>EN TANT QU’ENFANT, JE M’ENGAGE À :</a:t>
            </a:r>
          </a:p>
          <a:p>
            <a:endParaRPr lang="fr-FR" sz="1000" b="1" dirty="0">
              <a:solidFill>
                <a:schemeClr val="bg2"/>
              </a:solidFill>
            </a:endParaRPr>
          </a:p>
          <a:p>
            <a:pPr marL="171450" indent="-171450">
              <a:buFont typeface="Wingdings" panose="05000000000000000000" pitchFamily="2" charset="2"/>
              <a:buChar char="ü"/>
            </a:pPr>
            <a:r>
              <a:rPr lang="fr-FR" sz="1000" b="1" dirty="0">
                <a:solidFill>
                  <a:srgbClr val="515F6F"/>
                </a:solidFill>
              </a:rPr>
              <a:t>Je m’équipe selon la météo </a:t>
            </a:r>
            <a:r>
              <a:rPr lang="fr-FR" sz="1000" dirty="0">
                <a:solidFill>
                  <a:srgbClr val="515F6F"/>
                </a:solidFill>
              </a:rPr>
              <a:t>: Je choisis une tenue adaptée et je porte mon sac correctement pour ne pas gêner les autres enfants.</a:t>
            </a:r>
          </a:p>
          <a:p>
            <a:pPr marL="171450" indent="-171450">
              <a:buFont typeface="Wingdings" panose="05000000000000000000" pitchFamily="2" charset="2"/>
              <a:buChar char="ü"/>
            </a:pPr>
            <a:r>
              <a:rPr lang="fr-FR" sz="1000" b="1" dirty="0">
                <a:solidFill>
                  <a:srgbClr val="515F6F"/>
                </a:solidFill>
              </a:rPr>
              <a:t>Je suis ponctuel à l’arrêt </a:t>
            </a:r>
            <a:r>
              <a:rPr lang="fr-FR" sz="1000" dirty="0">
                <a:solidFill>
                  <a:srgbClr val="515F6F"/>
                </a:solidFill>
              </a:rPr>
              <a:t>: J’arrive en avance et j’attends sur le trottoir, loin du bord de la route. Si je rate le Pédibus, je suis les consignes de mes parents : je rentre à la maison ou je vais à l’école seul(e).</a:t>
            </a:r>
          </a:p>
          <a:p>
            <a:pPr marL="171450" indent="-171450">
              <a:buFont typeface="Wingdings" panose="05000000000000000000" pitchFamily="2" charset="2"/>
              <a:buChar char="ü"/>
            </a:pPr>
            <a:r>
              <a:rPr lang="fr-FR" sz="1000" dirty="0">
                <a:solidFill>
                  <a:srgbClr val="515F6F"/>
                </a:solidFill>
              </a:rPr>
              <a:t>J’écoute le conducteur : Je respecte les consignes données pour assurer la sécurité et le bon déroulement du trajet.</a:t>
            </a:r>
          </a:p>
          <a:p>
            <a:pPr marL="171450" indent="-171450">
              <a:buFont typeface="Wingdings" panose="05000000000000000000" pitchFamily="2" charset="2"/>
              <a:buChar char="ü"/>
            </a:pPr>
            <a:r>
              <a:rPr lang="fr-FR" sz="1000" b="1" dirty="0">
                <a:solidFill>
                  <a:srgbClr val="515F6F"/>
                </a:solidFill>
              </a:rPr>
              <a:t>Je respecte le Code de la route </a:t>
            </a:r>
            <a:r>
              <a:rPr lang="fr-FR" sz="1000" dirty="0">
                <a:solidFill>
                  <a:srgbClr val="515F6F"/>
                </a:solidFill>
              </a:rPr>
              <a:t>: Je suis les règles de circulation comme tout piéton responsable.</a:t>
            </a:r>
          </a:p>
        </p:txBody>
      </p:sp>
      <p:sp>
        <p:nvSpPr>
          <p:cNvPr id="93" name="ZoneTexte 92">
            <a:extLst>
              <a:ext uri="{FF2B5EF4-FFF2-40B4-BE49-F238E27FC236}">
                <a16:creationId xmlns:a16="http://schemas.microsoft.com/office/drawing/2014/main" id="{0C6C8743-F584-3795-366E-FEA8F7A15E87}"/>
              </a:ext>
            </a:extLst>
          </p:cNvPr>
          <p:cNvSpPr txBox="1"/>
          <p:nvPr/>
        </p:nvSpPr>
        <p:spPr>
          <a:xfrm>
            <a:off x="6338161" y="1312775"/>
            <a:ext cx="967324" cy="246221"/>
          </a:xfrm>
          <a:prstGeom prst="rect">
            <a:avLst/>
          </a:prstGeom>
          <a:noFill/>
        </p:spPr>
        <p:txBody>
          <a:bodyPr wrap="square" rtlCol="0">
            <a:spAutoFit/>
          </a:bodyPr>
          <a:lstStyle>
            <a:defPPr>
              <a:defRPr lang="fr-FR"/>
            </a:defPPr>
            <a:lvl1pPr algn="ctr">
              <a:defRPr sz="1000" b="1">
                <a:solidFill>
                  <a:srgbClr val="25303D"/>
                </a:solidFill>
              </a:defRPr>
            </a:lvl1pPr>
          </a:lstStyle>
          <a:p>
            <a:r>
              <a:rPr lang="fr-FR" dirty="0">
                <a:solidFill>
                  <a:srgbClr val="515F6F"/>
                </a:solidFill>
              </a:rPr>
              <a:t>Enfants</a:t>
            </a:r>
          </a:p>
        </p:txBody>
      </p:sp>
      <p:pic>
        <p:nvPicPr>
          <p:cNvPr id="94" name="Image 93">
            <a:hlinkClick r:id="rId2" action="ppaction://hlinksldjump"/>
            <a:extLst>
              <a:ext uri="{FF2B5EF4-FFF2-40B4-BE49-F238E27FC236}">
                <a16:creationId xmlns:a16="http://schemas.microsoft.com/office/drawing/2014/main" id="{FA69394E-E9A3-859A-44AD-A339A06802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6821" y="770091"/>
            <a:ext cx="610004" cy="416200"/>
          </a:xfrm>
          <a:prstGeom prst="rect">
            <a:avLst/>
          </a:prstGeom>
        </p:spPr>
      </p:pic>
      <p:sp>
        <p:nvSpPr>
          <p:cNvPr id="95" name="ZoneTexte 94">
            <a:extLst>
              <a:ext uri="{FF2B5EF4-FFF2-40B4-BE49-F238E27FC236}">
                <a16:creationId xmlns:a16="http://schemas.microsoft.com/office/drawing/2014/main" id="{E4F8E000-18A9-5FBF-7FCA-23ABF9BB72D7}"/>
              </a:ext>
            </a:extLst>
          </p:cNvPr>
          <p:cNvSpPr txBox="1"/>
          <p:nvPr/>
        </p:nvSpPr>
        <p:spPr>
          <a:xfrm>
            <a:off x="7713356" y="1325701"/>
            <a:ext cx="967324" cy="246221"/>
          </a:xfrm>
          <a:prstGeom prst="rect">
            <a:avLst/>
          </a:prstGeom>
        </p:spPr>
        <p:txBody>
          <a:bodyPr wrap="square" rtlCol="0">
            <a:spAutoFit/>
          </a:bodyPr>
          <a:lstStyle>
            <a:defPPr>
              <a:defRPr lang="fr-FR"/>
            </a:defPPr>
            <a:lvl1pPr algn="ctr">
              <a:defRPr sz="1000" b="1">
                <a:solidFill>
                  <a:schemeClr val="bg1">
                    <a:lumMod val="50000"/>
                  </a:schemeClr>
                </a:solidFill>
              </a:defRPr>
            </a:lvl1pPr>
          </a:lstStyle>
          <a:p>
            <a:r>
              <a:rPr lang="fr-FR" dirty="0"/>
              <a:t>Parents</a:t>
            </a:r>
          </a:p>
        </p:txBody>
      </p:sp>
      <p:pic>
        <p:nvPicPr>
          <p:cNvPr id="96" name="Image 95">
            <a:hlinkClick r:id="rId4" action="ppaction://hlinksldjump"/>
            <a:extLst>
              <a:ext uri="{FF2B5EF4-FFF2-40B4-BE49-F238E27FC236}">
                <a16:creationId xmlns:a16="http://schemas.microsoft.com/office/drawing/2014/main" id="{ED8CEB74-6413-C8D4-EE2C-3031A58918B4}"/>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7892016" y="783017"/>
            <a:ext cx="610004" cy="416200"/>
          </a:xfrm>
          <a:prstGeom prst="rect">
            <a:avLst/>
          </a:prstGeom>
        </p:spPr>
      </p:pic>
      <p:sp>
        <p:nvSpPr>
          <p:cNvPr id="97" name="ZoneTexte 96">
            <a:extLst>
              <a:ext uri="{FF2B5EF4-FFF2-40B4-BE49-F238E27FC236}">
                <a16:creationId xmlns:a16="http://schemas.microsoft.com/office/drawing/2014/main" id="{1BD1F508-4733-54FD-60A1-FACB601AE8A0}"/>
              </a:ext>
            </a:extLst>
          </p:cNvPr>
          <p:cNvSpPr txBox="1"/>
          <p:nvPr/>
        </p:nvSpPr>
        <p:spPr>
          <a:xfrm>
            <a:off x="9088551" y="1312775"/>
            <a:ext cx="967324" cy="246221"/>
          </a:xfrm>
          <a:prstGeom prst="rect">
            <a:avLst/>
          </a:prstGeom>
        </p:spPr>
        <p:txBody>
          <a:bodyPr wrap="square" rtlCol="0">
            <a:spAutoFit/>
          </a:bodyPr>
          <a:lstStyle/>
          <a:p>
            <a:pPr algn="ctr"/>
            <a:r>
              <a:rPr lang="fr-FR" sz="1000" b="1" dirty="0">
                <a:solidFill>
                  <a:schemeClr val="bg1">
                    <a:lumMod val="50000"/>
                  </a:schemeClr>
                </a:solidFill>
              </a:rPr>
              <a:t>Conducteurs</a:t>
            </a:r>
          </a:p>
        </p:txBody>
      </p:sp>
      <p:pic>
        <p:nvPicPr>
          <p:cNvPr id="98" name="Image 97">
            <a:hlinkClick r:id="rId5" action="ppaction://hlinksldjump"/>
            <a:extLst>
              <a:ext uri="{FF2B5EF4-FFF2-40B4-BE49-F238E27FC236}">
                <a16:creationId xmlns:a16="http://schemas.microsoft.com/office/drawing/2014/main" id="{C2B3E011-0B28-68D1-6B52-F5294F7AF7ED}"/>
              </a:ext>
            </a:extLst>
          </p:cNvPr>
          <p:cNvPicPr>
            <a:picLocks noChangeAspect="1"/>
          </p:cNvPicPr>
          <p:nvPr/>
        </p:nvPicPr>
        <p:blipFill>
          <a:blip r:embed="rId6">
            <a:alphaModFix amt="20000"/>
            <a:extLst>
              <a:ext uri="{28A0092B-C50C-407E-A947-70E740481C1C}">
                <a14:useLocalDpi xmlns:a14="http://schemas.microsoft.com/office/drawing/2010/main" val="0"/>
              </a:ext>
            </a:extLst>
          </a:blip>
          <a:srcRect/>
          <a:stretch/>
        </p:blipFill>
        <p:spPr>
          <a:xfrm>
            <a:off x="9267211" y="767740"/>
            <a:ext cx="610004" cy="420902"/>
          </a:xfrm>
          <a:prstGeom prst="rect">
            <a:avLst/>
          </a:prstGeom>
        </p:spPr>
      </p:pic>
      <p:sp>
        <p:nvSpPr>
          <p:cNvPr id="99" name="ZoneTexte 98">
            <a:extLst>
              <a:ext uri="{FF2B5EF4-FFF2-40B4-BE49-F238E27FC236}">
                <a16:creationId xmlns:a16="http://schemas.microsoft.com/office/drawing/2014/main" id="{8912F727-5EB2-0803-5F59-211BB3E698A5}"/>
              </a:ext>
            </a:extLst>
          </p:cNvPr>
          <p:cNvSpPr txBox="1"/>
          <p:nvPr/>
        </p:nvSpPr>
        <p:spPr>
          <a:xfrm>
            <a:off x="10431566" y="1310953"/>
            <a:ext cx="1031681" cy="246221"/>
          </a:xfrm>
          <a:prstGeom prst="rect">
            <a:avLst/>
          </a:prstGeom>
          <a:noFill/>
        </p:spPr>
        <p:txBody>
          <a:bodyPr wrap="square" rtlCol="0">
            <a:spAutoFit/>
          </a:bodyPr>
          <a:lstStyle/>
          <a:p>
            <a:pPr algn="ctr"/>
            <a:r>
              <a:rPr lang="fr-FR" sz="1000" b="1" dirty="0">
                <a:solidFill>
                  <a:schemeClr val="bg1">
                    <a:lumMod val="50000"/>
                  </a:schemeClr>
                </a:solidFill>
              </a:rPr>
              <a:t>Gestionnaires</a:t>
            </a:r>
          </a:p>
        </p:txBody>
      </p:sp>
      <p:pic>
        <p:nvPicPr>
          <p:cNvPr id="100" name="Image 99">
            <a:hlinkClick r:id="rId7" action="ppaction://hlinksldjump"/>
            <a:extLst>
              <a:ext uri="{FF2B5EF4-FFF2-40B4-BE49-F238E27FC236}">
                <a16:creationId xmlns:a16="http://schemas.microsoft.com/office/drawing/2014/main" id="{8E67DB1A-6A01-3AD7-4848-302A416D3153}"/>
              </a:ext>
            </a:extLst>
          </p:cNvPr>
          <p:cNvPicPr>
            <a:picLocks noChangeAspect="1"/>
          </p:cNvPicPr>
          <p:nvPr/>
        </p:nvPicPr>
        <p:blipFill>
          <a:blip r:embed="rId6">
            <a:alphaModFix amt="20000"/>
            <a:extLst>
              <a:ext uri="{28A0092B-C50C-407E-A947-70E740481C1C}">
                <a14:useLocalDpi xmlns:a14="http://schemas.microsoft.com/office/drawing/2010/main" val="0"/>
              </a:ext>
            </a:extLst>
          </a:blip>
          <a:srcRect/>
          <a:stretch/>
        </p:blipFill>
        <p:spPr>
          <a:xfrm>
            <a:off x="10642404" y="767740"/>
            <a:ext cx="610004" cy="420902"/>
          </a:xfrm>
          <a:prstGeom prst="rect">
            <a:avLst/>
          </a:prstGeom>
        </p:spPr>
      </p:pic>
      <p:cxnSp>
        <p:nvCxnSpPr>
          <p:cNvPr id="101" name="Connecteur droit 100">
            <a:extLst>
              <a:ext uri="{FF2B5EF4-FFF2-40B4-BE49-F238E27FC236}">
                <a16:creationId xmlns:a16="http://schemas.microsoft.com/office/drawing/2014/main" id="{5175A382-9C3A-17EA-5A46-033C61DF3015}"/>
              </a:ext>
            </a:extLst>
          </p:cNvPr>
          <p:cNvCxnSpPr>
            <a:cxnSpLocks/>
          </p:cNvCxnSpPr>
          <p:nvPr/>
        </p:nvCxnSpPr>
        <p:spPr>
          <a:xfrm>
            <a:off x="6669053" y="1588577"/>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2" name="Connecteur droit 101">
            <a:extLst>
              <a:ext uri="{FF2B5EF4-FFF2-40B4-BE49-F238E27FC236}">
                <a16:creationId xmlns:a16="http://schemas.microsoft.com/office/drawing/2014/main" id="{5E8FE61F-CA74-FF8A-1A3A-9FDBA3E74772}"/>
              </a:ext>
            </a:extLst>
          </p:cNvPr>
          <p:cNvCxnSpPr>
            <a:cxnSpLocks/>
          </p:cNvCxnSpPr>
          <p:nvPr/>
        </p:nvCxnSpPr>
        <p:spPr>
          <a:xfrm>
            <a:off x="8044248" y="1611654"/>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3" name="Connecteur droit 102">
            <a:extLst>
              <a:ext uri="{FF2B5EF4-FFF2-40B4-BE49-F238E27FC236}">
                <a16:creationId xmlns:a16="http://schemas.microsoft.com/office/drawing/2014/main" id="{296EDD89-423F-09ED-8F58-87D104C78EA7}"/>
              </a:ext>
            </a:extLst>
          </p:cNvPr>
          <p:cNvCxnSpPr>
            <a:cxnSpLocks/>
          </p:cNvCxnSpPr>
          <p:nvPr/>
        </p:nvCxnSpPr>
        <p:spPr>
          <a:xfrm>
            <a:off x="9419443" y="1598728"/>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4" name="Connecteur droit 103">
            <a:extLst>
              <a:ext uri="{FF2B5EF4-FFF2-40B4-BE49-F238E27FC236}">
                <a16:creationId xmlns:a16="http://schemas.microsoft.com/office/drawing/2014/main" id="{1C67844C-2B3C-085F-82D5-D0E4A391E3D5}"/>
              </a:ext>
            </a:extLst>
          </p:cNvPr>
          <p:cNvCxnSpPr>
            <a:cxnSpLocks/>
          </p:cNvCxnSpPr>
          <p:nvPr/>
        </p:nvCxnSpPr>
        <p:spPr>
          <a:xfrm>
            <a:off x="10794636" y="1598728"/>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pic>
        <p:nvPicPr>
          <p:cNvPr id="105" name="Image 104" descr="Une image contenant dessin, dessin humoristique, illustration, croquis&#10;&#10;Le contenu généré par l’IA peut être incorrect.">
            <a:extLst>
              <a:ext uri="{FF2B5EF4-FFF2-40B4-BE49-F238E27FC236}">
                <a16:creationId xmlns:a16="http://schemas.microsoft.com/office/drawing/2014/main" id="{817AD640-324E-EFC9-CB24-E9E26D0CD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8161" y="4629205"/>
            <a:ext cx="5251090" cy="1575327"/>
          </a:xfrm>
          <a:prstGeom prst="rect">
            <a:avLst/>
          </a:prstGeom>
        </p:spPr>
      </p:pic>
      <p:sp>
        <p:nvSpPr>
          <p:cNvPr id="106" name="Rectangle 105">
            <a:hlinkClick r:id="rId9" action="ppaction://hlinksldjump"/>
            <a:extLst>
              <a:ext uri="{FF2B5EF4-FFF2-40B4-BE49-F238E27FC236}">
                <a16:creationId xmlns:a16="http://schemas.microsoft.com/office/drawing/2014/main" id="{6AAED5D1-AA8A-572A-ED6B-22322FC4F329}"/>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107" name="Rectangle 106">
            <a:hlinkClick r:id="rId10" action="ppaction://hlinksldjump"/>
            <a:extLst>
              <a:ext uri="{FF2B5EF4-FFF2-40B4-BE49-F238E27FC236}">
                <a16:creationId xmlns:a16="http://schemas.microsoft.com/office/drawing/2014/main" id="{E1951605-CCE3-DDC6-4932-E830DCAF325D}"/>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108" name="Rectangle 107">
            <a:hlinkClick r:id="rId2" action="ppaction://hlinksldjump"/>
            <a:extLst>
              <a:ext uri="{FF2B5EF4-FFF2-40B4-BE49-F238E27FC236}">
                <a16:creationId xmlns:a16="http://schemas.microsoft.com/office/drawing/2014/main" id="{05FB0E75-66A5-90AF-F8F1-91E0BB559504}"/>
              </a:ext>
            </a:extLst>
          </p:cNvPr>
          <p:cNvSpPr/>
          <p:nvPr/>
        </p:nvSpPr>
        <p:spPr>
          <a:xfrm>
            <a:off x="961751" y="2939139"/>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Les engagements des participants</a:t>
            </a:r>
          </a:p>
        </p:txBody>
      </p:sp>
      <p:sp>
        <p:nvSpPr>
          <p:cNvPr id="109" name="Rectangle 108">
            <a:hlinkClick r:id="rId11" action="ppaction://hlinksldjump"/>
            <a:extLst>
              <a:ext uri="{FF2B5EF4-FFF2-40B4-BE49-F238E27FC236}">
                <a16:creationId xmlns:a16="http://schemas.microsoft.com/office/drawing/2014/main" id="{208ED314-5E4E-EECE-F0E5-BE0EE3C24096}"/>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110" name="Rectangle 109">
            <a:hlinkClick r:id="rId12" action="ppaction://hlinksldjump"/>
            <a:extLst>
              <a:ext uri="{FF2B5EF4-FFF2-40B4-BE49-F238E27FC236}">
                <a16:creationId xmlns:a16="http://schemas.microsoft.com/office/drawing/2014/main" id="{3DEEB085-C3E0-5BDE-B093-98FAD1160D3F}"/>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116" name="Image 115">
            <a:hlinkClick r:id="rId10" action="ppaction://hlinksldjump"/>
            <a:extLst>
              <a:ext uri="{FF2B5EF4-FFF2-40B4-BE49-F238E27FC236}">
                <a16:creationId xmlns:a16="http://schemas.microsoft.com/office/drawing/2014/main" id="{E210F866-AC0A-4C25-A7E2-70FBB24DFEC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539053"/>
            <a:ext cx="238441" cy="165074"/>
          </a:xfrm>
          <a:prstGeom prst="rect">
            <a:avLst/>
          </a:prstGeom>
        </p:spPr>
      </p:pic>
      <p:pic>
        <p:nvPicPr>
          <p:cNvPr id="117" name="Image 116">
            <a:hlinkClick r:id="rId2" action="ppaction://hlinksldjump"/>
            <a:extLst>
              <a:ext uri="{FF2B5EF4-FFF2-40B4-BE49-F238E27FC236}">
                <a16:creationId xmlns:a16="http://schemas.microsoft.com/office/drawing/2014/main" id="{4E38A731-D982-E7C8-EE51-EE5F71393CD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661554" y="3006045"/>
            <a:ext cx="238442" cy="165074"/>
          </a:xfrm>
          <a:prstGeom prst="rect">
            <a:avLst/>
          </a:prstGeom>
        </p:spPr>
      </p:pic>
      <p:pic>
        <p:nvPicPr>
          <p:cNvPr id="118" name="Image 117">
            <a:hlinkClick r:id="rId9" action="ppaction://hlinksldjump"/>
            <a:extLst>
              <a:ext uri="{FF2B5EF4-FFF2-40B4-BE49-F238E27FC236}">
                <a16:creationId xmlns:a16="http://schemas.microsoft.com/office/drawing/2014/main" id="{27B5F3AC-DB70-0241-EF61-7CFDE29F6A68}"/>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119" name="Image 118">
            <a:hlinkClick r:id="rId11" action="ppaction://hlinksldjump"/>
            <a:extLst>
              <a:ext uri="{FF2B5EF4-FFF2-40B4-BE49-F238E27FC236}">
                <a16:creationId xmlns:a16="http://schemas.microsoft.com/office/drawing/2014/main" id="{4C262876-F729-10BB-8DEF-2F2907047FF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072061"/>
            <a:ext cx="238441" cy="165074"/>
          </a:xfrm>
          <a:prstGeom prst="rect">
            <a:avLst/>
          </a:prstGeom>
        </p:spPr>
      </p:pic>
      <p:pic>
        <p:nvPicPr>
          <p:cNvPr id="120" name="Image 119">
            <a:hlinkClick r:id="rId12" action="ppaction://hlinksldjump"/>
            <a:extLst>
              <a:ext uri="{FF2B5EF4-FFF2-40B4-BE49-F238E27FC236}">
                <a16:creationId xmlns:a16="http://schemas.microsoft.com/office/drawing/2014/main" id="{79709402-6EDE-E45A-A1A4-A8CA75349CC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3473037"/>
            <a:ext cx="238441" cy="165074"/>
          </a:xfrm>
          <a:prstGeom prst="rect">
            <a:avLst/>
          </a:prstGeom>
        </p:spPr>
      </p:pic>
    </p:spTree>
    <p:extLst>
      <p:ext uri="{BB962C8B-B14F-4D97-AF65-F5344CB8AC3E}">
        <p14:creationId xmlns:p14="http://schemas.microsoft.com/office/powerpoint/2010/main" val="17421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E597F-CEB6-DC04-4527-849908AF62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ED3D3C5-0BCE-1268-2372-8A93583B5B61}"/>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B531681-C286-16C3-BE58-52ADF7D04043}"/>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2C8AA75-364B-9F52-0B5B-DA0580217EEC}"/>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949F9DC8-DB79-067F-7009-CCE99E7570B9}"/>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B957A8F6-BEF9-8C6D-0E0B-7BF4FE6FF7EB}"/>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pic>
        <p:nvPicPr>
          <p:cNvPr id="91" name="Image 90">
            <a:hlinkClick r:id="rId2" action="ppaction://hlinksldjump"/>
            <a:extLst>
              <a:ext uri="{FF2B5EF4-FFF2-40B4-BE49-F238E27FC236}">
                <a16:creationId xmlns:a16="http://schemas.microsoft.com/office/drawing/2014/main" id="{3594D9E3-DB51-2C88-1C92-A0E7F1CA7D98}"/>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6516821" y="775675"/>
            <a:ext cx="610004" cy="420902"/>
          </a:xfrm>
          <a:prstGeom prst="rect">
            <a:avLst/>
          </a:prstGeom>
        </p:spPr>
      </p:pic>
      <p:sp>
        <p:nvSpPr>
          <p:cNvPr id="92" name="ZoneTexte 91">
            <a:extLst>
              <a:ext uri="{FF2B5EF4-FFF2-40B4-BE49-F238E27FC236}">
                <a16:creationId xmlns:a16="http://schemas.microsoft.com/office/drawing/2014/main" id="{408D827B-CD54-30F0-3059-9EE21B16CCAB}"/>
              </a:ext>
            </a:extLst>
          </p:cNvPr>
          <p:cNvSpPr txBox="1"/>
          <p:nvPr/>
        </p:nvSpPr>
        <p:spPr>
          <a:xfrm>
            <a:off x="7713356" y="1333636"/>
            <a:ext cx="967324" cy="246221"/>
          </a:xfrm>
          <a:prstGeom prst="rect">
            <a:avLst/>
          </a:prstGeom>
          <a:noFill/>
        </p:spPr>
        <p:txBody>
          <a:bodyPr wrap="square" rtlCol="0">
            <a:spAutoFit/>
          </a:bodyPr>
          <a:lstStyle/>
          <a:p>
            <a:pPr algn="ctr"/>
            <a:r>
              <a:rPr lang="fr-FR" sz="1000" b="1" dirty="0">
                <a:solidFill>
                  <a:srgbClr val="515F6F"/>
                </a:solidFill>
              </a:rPr>
              <a:t>Parents</a:t>
            </a:r>
          </a:p>
        </p:txBody>
      </p:sp>
      <p:pic>
        <p:nvPicPr>
          <p:cNvPr id="93" name="Image 92">
            <a:hlinkClick r:id="rId4" action="ppaction://hlinksldjump"/>
            <a:extLst>
              <a:ext uri="{FF2B5EF4-FFF2-40B4-BE49-F238E27FC236}">
                <a16:creationId xmlns:a16="http://schemas.microsoft.com/office/drawing/2014/main" id="{8524B442-FFEB-C6CD-7E59-D2616B18EE89}"/>
              </a:ext>
            </a:extLst>
          </p:cNvPr>
          <p:cNvPicPr>
            <a:picLocks noChangeAspect="1"/>
          </p:cNvPicPr>
          <p:nvPr/>
        </p:nvPicPr>
        <p:blipFill>
          <a:blip r:embed="rId5">
            <a:alphaModFix/>
            <a:extLst>
              <a:ext uri="{28A0092B-C50C-407E-A947-70E740481C1C}">
                <a14:useLocalDpi xmlns:a14="http://schemas.microsoft.com/office/drawing/2010/main" val="0"/>
              </a:ext>
            </a:extLst>
          </a:blip>
          <a:srcRect/>
          <a:stretch/>
        </p:blipFill>
        <p:spPr>
          <a:xfrm>
            <a:off x="7892016" y="788602"/>
            <a:ext cx="610004" cy="420902"/>
          </a:xfrm>
          <a:prstGeom prst="rect">
            <a:avLst/>
          </a:prstGeom>
        </p:spPr>
      </p:pic>
      <p:sp>
        <p:nvSpPr>
          <p:cNvPr id="94" name="ZoneTexte 93">
            <a:extLst>
              <a:ext uri="{FF2B5EF4-FFF2-40B4-BE49-F238E27FC236}">
                <a16:creationId xmlns:a16="http://schemas.microsoft.com/office/drawing/2014/main" id="{923E704D-B9BC-78CB-67B2-4F0D8D5E71CE}"/>
              </a:ext>
            </a:extLst>
          </p:cNvPr>
          <p:cNvSpPr txBox="1"/>
          <p:nvPr/>
        </p:nvSpPr>
        <p:spPr>
          <a:xfrm>
            <a:off x="9088551" y="1320710"/>
            <a:ext cx="967324" cy="246221"/>
          </a:xfrm>
          <a:prstGeom prst="rect">
            <a:avLst/>
          </a:prstGeom>
          <a:noFill/>
        </p:spPr>
        <p:txBody>
          <a:bodyPr wrap="square" rtlCol="0">
            <a:spAutoFit/>
          </a:bodyPr>
          <a:lstStyle/>
          <a:p>
            <a:pPr algn="ctr"/>
            <a:r>
              <a:rPr lang="fr-FR" sz="1000" b="1" dirty="0">
                <a:solidFill>
                  <a:schemeClr val="bg1">
                    <a:lumMod val="50000"/>
                  </a:schemeClr>
                </a:solidFill>
              </a:rPr>
              <a:t>Conducteurs</a:t>
            </a:r>
          </a:p>
        </p:txBody>
      </p:sp>
      <p:pic>
        <p:nvPicPr>
          <p:cNvPr id="95" name="Image 94">
            <a:hlinkClick r:id="rId6" action="ppaction://hlinksldjump"/>
            <a:extLst>
              <a:ext uri="{FF2B5EF4-FFF2-40B4-BE49-F238E27FC236}">
                <a16:creationId xmlns:a16="http://schemas.microsoft.com/office/drawing/2014/main" id="{A68FA887-6857-E895-CDCA-BA1C80370E23}"/>
              </a:ext>
            </a:extLst>
          </p:cNvPr>
          <p:cNvPicPr>
            <a:picLocks noChangeAspect="1"/>
          </p:cNvPicPr>
          <p:nvPr/>
        </p:nvPicPr>
        <p:blipFill>
          <a:blip r:embed="rId5">
            <a:alphaModFix amt="20000"/>
            <a:extLst>
              <a:ext uri="{28A0092B-C50C-407E-A947-70E740481C1C}">
                <a14:useLocalDpi xmlns:a14="http://schemas.microsoft.com/office/drawing/2010/main" val="0"/>
              </a:ext>
            </a:extLst>
          </a:blip>
          <a:srcRect/>
          <a:stretch/>
        </p:blipFill>
        <p:spPr>
          <a:xfrm>
            <a:off x="9267211" y="775676"/>
            <a:ext cx="610004" cy="420902"/>
          </a:xfrm>
          <a:prstGeom prst="rect">
            <a:avLst/>
          </a:prstGeom>
        </p:spPr>
      </p:pic>
      <p:sp>
        <p:nvSpPr>
          <p:cNvPr id="96" name="ZoneTexte 95">
            <a:extLst>
              <a:ext uri="{FF2B5EF4-FFF2-40B4-BE49-F238E27FC236}">
                <a16:creationId xmlns:a16="http://schemas.microsoft.com/office/drawing/2014/main" id="{2E50B6AA-E4F4-25DF-9949-E46B7F4ECDDF}"/>
              </a:ext>
            </a:extLst>
          </p:cNvPr>
          <p:cNvSpPr txBox="1"/>
          <p:nvPr/>
        </p:nvSpPr>
        <p:spPr>
          <a:xfrm>
            <a:off x="10431566" y="1318888"/>
            <a:ext cx="1031681" cy="246221"/>
          </a:xfrm>
          <a:prstGeom prst="rect">
            <a:avLst/>
          </a:prstGeom>
          <a:noFill/>
        </p:spPr>
        <p:txBody>
          <a:bodyPr wrap="square" rtlCol="0">
            <a:spAutoFit/>
          </a:bodyPr>
          <a:lstStyle/>
          <a:p>
            <a:pPr algn="ctr"/>
            <a:r>
              <a:rPr lang="fr-FR" sz="1000" b="1" dirty="0">
                <a:solidFill>
                  <a:schemeClr val="bg1">
                    <a:lumMod val="50000"/>
                  </a:schemeClr>
                </a:solidFill>
              </a:rPr>
              <a:t>Gestionnaires</a:t>
            </a:r>
          </a:p>
        </p:txBody>
      </p:sp>
      <p:pic>
        <p:nvPicPr>
          <p:cNvPr id="97" name="Image 96">
            <a:hlinkClick r:id="rId7" action="ppaction://hlinksldjump"/>
            <a:extLst>
              <a:ext uri="{FF2B5EF4-FFF2-40B4-BE49-F238E27FC236}">
                <a16:creationId xmlns:a16="http://schemas.microsoft.com/office/drawing/2014/main" id="{46F5CF63-503D-075E-FA47-5D14DDB6C415}"/>
              </a:ext>
            </a:extLst>
          </p:cNvPr>
          <p:cNvPicPr>
            <a:picLocks noChangeAspect="1"/>
          </p:cNvPicPr>
          <p:nvPr/>
        </p:nvPicPr>
        <p:blipFill>
          <a:blip r:embed="rId5">
            <a:alphaModFix amt="20000"/>
            <a:extLst>
              <a:ext uri="{28A0092B-C50C-407E-A947-70E740481C1C}">
                <a14:useLocalDpi xmlns:a14="http://schemas.microsoft.com/office/drawing/2010/main" val="0"/>
              </a:ext>
            </a:extLst>
          </a:blip>
          <a:srcRect/>
          <a:stretch/>
        </p:blipFill>
        <p:spPr>
          <a:xfrm>
            <a:off x="10642404" y="775676"/>
            <a:ext cx="610004" cy="420902"/>
          </a:xfrm>
          <a:prstGeom prst="rect">
            <a:avLst/>
          </a:prstGeom>
        </p:spPr>
      </p:pic>
      <p:sp>
        <p:nvSpPr>
          <p:cNvPr id="98" name="ZoneTexte 97">
            <a:extLst>
              <a:ext uri="{FF2B5EF4-FFF2-40B4-BE49-F238E27FC236}">
                <a16:creationId xmlns:a16="http://schemas.microsoft.com/office/drawing/2014/main" id="{B6970114-E3C0-0DA6-EA26-D230A9CFBB5C}"/>
              </a:ext>
            </a:extLst>
          </p:cNvPr>
          <p:cNvSpPr txBox="1"/>
          <p:nvPr/>
        </p:nvSpPr>
        <p:spPr>
          <a:xfrm>
            <a:off x="6340175" y="1838892"/>
            <a:ext cx="5157265" cy="2092881"/>
          </a:xfrm>
          <a:prstGeom prst="rect">
            <a:avLst/>
          </a:prstGeom>
          <a:noFill/>
        </p:spPr>
        <p:txBody>
          <a:bodyPr wrap="square" rtlCol="0">
            <a:spAutoFit/>
          </a:bodyPr>
          <a:lstStyle/>
          <a:p>
            <a:r>
              <a:rPr lang="fr-FR" sz="1000" b="1" dirty="0">
                <a:solidFill>
                  <a:srgbClr val="3AB1DB"/>
                </a:solidFill>
              </a:rPr>
              <a:t>EN TANT QUE PARENT, JE M’ENGAGE À :</a:t>
            </a:r>
          </a:p>
          <a:p>
            <a:endParaRPr lang="fr-FR" sz="1000" b="1" dirty="0">
              <a:solidFill>
                <a:srgbClr val="515F6F"/>
              </a:solidFill>
            </a:endParaRPr>
          </a:p>
          <a:p>
            <a:pPr marL="171450" indent="-171450">
              <a:buFont typeface="Wingdings" panose="05000000000000000000" pitchFamily="2" charset="2"/>
              <a:buChar char="ü"/>
            </a:pPr>
            <a:r>
              <a:rPr lang="fr-FR" sz="1000" b="1" dirty="0">
                <a:solidFill>
                  <a:srgbClr val="515F6F"/>
                </a:solidFill>
              </a:rPr>
              <a:t>Je suis responsable : </a:t>
            </a:r>
            <a:r>
              <a:rPr lang="fr-FR" sz="1000" dirty="0">
                <a:solidFill>
                  <a:srgbClr val="515F6F"/>
                </a:solidFill>
              </a:rPr>
              <a:t>de mon ou mes enfant(s) jusqu’à leur prise en charge par le conducteur du Pédibus.</a:t>
            </a:r>
          </a:p>
          <a:p>
            <a:pPr marL="171450" indent="-171450">
              <a:buFont typeface="Wingdings" panose="05000000000000000000" pitchFamily="2" charset="2"/>
              <a:buChar char="ü"/>
            </a:pPr>
            <a:r>
              <a:rPr lang="fr-FR" sz="1000" b="1" dirty="0">
                <a:solidFill>
                  <a:srgbClr val="515F6F"/>
                </a:solidFill>
              </a:rPr>
              <a:t>Je m’assure  : </a:t>
            </a:r>
            <a:r>
              <a:rPr lang="fr-FR" sz="1000" dirty="0">
                <a:solidFill>
                  <a:srgbClr val="515F6F"/>
                </a:solidFill>
              </a:rPr>
              <a:t>mon enfant signe et respecte la Charte enfant du Pédibus.</a:t>
            </a:r>
          </a:p>
          <a:p>
            <a:pPr marL="171450" indent="-171450">
              <a:buFont typeface="Wingdings" panose="05000000000000000000" pitchFamily="2" charset="2"/>
              <a:buChar char="ü"/>
            </a:pPr>
            <a:endParaRPr lang="fr-FR" sz="1000" b="1" dirty="0">
              <a:solidFill>
                <a:srgbClr val="515F6F"/>
              </a:solidFill>
            </a:endParaRPr>
          </a:p>
          <a:p>
            <a:r>
              <a:rPr lang="fr-FR" sz="1000" b="1" dirty="0">
                <a:solidFill>
                  <a:srgbClr val="3AB1DB"/>
                </a:solidFill>
              </a:rPr>
              <a:t>ABSENCES ET RETARDS</a:t>
            </a:r>
          </a:p>
          <a:p>
            <a:pPr marL="171450" indent="-171450">
              <a:buFont typeface="Wingdings" panose="05000000000000000000" pitchFamily="2" charset="2"/>
              <a:buChar char="ü"/>
            </a:pPr>
            <a:r>
              <a:rPr lang="fr-FR" sz="1000" b="1" dirty="0">
                <a:solidFill>
                  <a:srgbClr val="515F6F"/>
                </a:solidFill>
              </a:rPr>
              <a:t>Je m’organise </a:t>
            </a:r>
            <a:r>
              <a:rPr lang="fr-FR" sz="1000" dirty="0">
                <a:solidFill>
                  <a:srgbClr val="515F6F"/>
                </a:solidFill>
              </a:rPr>
              <a:t>: mon enfant doit être présent à l’arrêt défini, à l’heure prévue.</a:t>
            </a:r>
          </a:p>
          <a:p>
            <a:pPr marL="171450" indent="-171450">
              <a:buFont typeface="Wingdings" panose="05000000000000000000" pitchFamily="2" charset="2"/>
              <a:buChar char="ü"/>
            </a:pPr>
            <a:r>
              <a:rPr lang="fr-FR" sz="1000" b="1" dirty="0">
                <a:solidFill>
                  <a:srgbClr val="515F6F"/>
                </a:solidFill>
              </a:rPr>
              <a:t>En cas d’absence : </a:t>
            </a:r>
            <a:r>
              <a:rPr lang="fr-FR" sz="1000" dirty="0">
                <a:solidFill>
                  <a:srgbClr val="515F6F"/>
                </a:solidFill>
              </a:rPr>
              <a:t> je préviens les conducteurs dès que possible, selon l’organisation prévue.</a:t>
            </a:r>
          </a:p>
          <a:p>
            <a:pPr marL="171450" indent="-171450">
              <a:buFont typeface="Wingdings" panose="05000000000000000000" pitchFamily="2" charset="2"/>
              <a:buChar char="ü"/>
            </a:pPr>
            <a:r>
              <a:rPr lang="fr-FR" sz="1000" b="1" dirty="0">
                <a:solidFill>
                  <a:srgbClr val="515F6F"/>
                </a:solidFill>
              </a:rPr>
              <a:t>Je suis conscient : </a:t>
            </a:r>
            <a:r>
              <a:rPr lang="fr-FR" sz="1000" dirty="0">
                <a:solidFill>
                  <a:srgbClr val="515F6F"/>
                </a:solidFill>
              </a:rPr>
              <a:t>le Pédibus ne peut pas attendre les retardataires.</a:t>
            </a:r>
          </a:p>
          <a:p>
            <a:pPr marL="171450" indent="-171450">
              <a:buFont typeface="Wingdings" panose="05000000000000000000" pitchFamily="2" charset="2"/>
              <a:buChar char="ü"/>
            </a:pPr>
            <a:r>
              <a:rPr lang="fr-FR" sz="1000" b="1" dirty="0">
                <a:solidFill>
                  <a:srgbClr val="515F6F"/>
                </a:solidFill>
              </a:rPr>
              <a:t>Si mon enfant arrive en retard : </a:t>
            </a:r>
            <a:r>
              <a:rPr lang="fr-FR" sz="1000" dirty="0">
                <a:solidFill>
                  <a:srgbClr val="515F6F"/>
                </a:solidFill>
              </a:rPr>
              <a:t>il doit suivre les consignes que je lui ai données (rentrer à la maison ou aller à l’école seul).</a:t>
            </a:r>
          </a:p>
        </p:txBody>
      </p:sp>
      <p:cxnSp>
        <p:nvCxnSpPr>
          <p:cNvPr id="99" name="Connecteur droit 98">
            <a:extLst>
              <a:ext uri="{FF2B5EF4-FFF2-40B4-BE49-F238E27FC236}">
                <a16:creationId xmlns:a16="http://schemas.microsoft.com/office/drawing/2014/main" id="{05C0E3E3-F4C7-0652-4E79-489A5A99EB90}"/>
              </a:ext>
            </a:extLst>
          </p:cNvPr>
          <p:cNvCxnSpPr>
            <a:cxnSpLocks/>
          </p:cNvCxnSpPr>
          <p:nvPr/>
        </p:nvCxnSpPr>
        <p:spPr>
          <a:xfrm>
            <a:off x="6669053" y="1596512"/>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0" name="Connecteur droit 99">
            <a:extLst>
              <a:ext uri="{FF2B5EF4-FFF2-40B4-BE49-F238E27FC236}">
                <a16:creationId xmlns:a16="http://schemas.microsoft.com/office/drawing/2014/main" id="{49EAEFD5-20C2-F797-282C-0ABEC910446B}"/>
              </a:ext>
            </a:extLst>
          </p:cNvPr>
          <p:cNvCxnSpPr>
            <a:cxnSpLocks/>
          </p:cNvCxnSpPr>
          <p:nvPr/>
        </p:nvCxnSpPr>
        <p:spPr>
          <a:xfrm>
            <a:off x="8044248" y="1619589"/>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1" name="Connecteur droit 100">
            <a:extLst>
              <a:ext uri="{FF2B5EF4-FFF2-40B4-BE49-F238E27FC236}">
                <a16:creationId xmlns:a16="http://schemas.microsoft.com/office/drawing/2014/main" id="{38A8E0EF-0AAB-C886-E59B-8BF4FD34A650}"/>
              </a:ext>
            </a:extLst>
          </p:cNvPr>
          <p:cNvCxnSpPr>
            <a:cxnSpLocks/>
          </p:cNvCxnSpPr>
          <p:nvPr/>
        </p:nvCxnSpPr>
        <p:spPr>
          <a:xfrm>
            <a:off x="9419443" y="1606663"/>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2" name="Connecteur droit 101">
            <a:extLst>
              <a:ext uri="{FF2B5EF4-FFF2-40B4-BE49-F238E27FC236}">
                <a16:creationId xmlns:a16="http://schemas.microsoft.com/office/drawing/2014/main" id="{177D4331-7C15-E694-8B3B-14527F542D2E}"/>
              </a:ext>
            </a:extLst>
          </p:cNvPr>
          <p:cNvCxnSpPr>
            <a:cxnSpLocks/>
          </p:cNvCxnSpPr>
          <p:nvPr/>
        </p:nvCxnSpPr>
        <p:spPr>
          <a:xfrm>
            <a:off x="10794636" y="1606663"/>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sp>
        <p:nvSpPr>
          <p:cNvPr id="103" name="ZoneTexte 102">
            <a:extLst>
              <a:ext uri="{FF2B5EF4-FFF2-40B4-BE49-F238E27FC236}">
                <a16:creationId xmlns:a16="http://schemas.microsoft.com/office/drawing/2014/main" id="{3A70703D-0892-EC0C-C44E-A563C36F33C6}"/>
              </a:ext>
            </a:extLst>
          </p:cNvPr>
          <p:cNvSpPr txBox="1"/>
          <p:nvPr/>
        </p:nvSpPr>
        <p:spPr>
          <a:xfrm>
            <a:off x="6338161" y="1320710"/>
            <a:ext cx="967324" cy="246221"/>
          </a:xfrm>
          <a:prstGeom prst="rect">
            <a:avLst/>
          </a:prstGeom>
          <a:noFill/>
        </p:spPr>
        <p:txBody>
          <a:bodyPr wrap="square" rtlCol="0">
            <a:spAutoFit/>
          </a:bodyPr>
          <a:lstStyle/>
          <a:p>
            <a:pPr algn="ctr"/>
            <a:r>
              <a:rPr lang="fr-FR" sz="1000" b="1" dirty="0">
                <a:solidFill>
                  <a:schemeClr val="bg1">
                    <a:lumMod val="50000"/>
                  </a:schemeClr>
                </a:solidFill>
              </a:rPr>
              <a:t>Enfants</a:t>
            </a:r>
          </a:p>
        </p:txBody>
      </p:sp>
      <p:pic>
        <p:nvPicPr>
          <p:cNvPr id="104" name="Image 103" descr="Une image contenant dessin, dessin humoristique, illustration, croquis&#10;&#10;Le contenu généré par l’IA peut être incorrect.">
            <a:extLst>
              <a:ext uri="{FF2B5EF4-FFF2-40B4-BE49-F238E27FC236}">
                <a16:creationId xmlns:a16="http://schemas.microsoft.com/office/drawing/2014/main" id="{39C1A90B-3CDA-B016-89B3-B76050A46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8161" y="4629205"/>
            <a:ext cx="5251090" cy="1575327"/>
          </a:xfrm>
          <a:prstGeom prst="rect">
            <a:avLst/>
          </a:prstGeom>
        </p:spPr>
      </p:pic>
      <p:sp>
        <p:nvSpPr>
          <p:cNvPr id="120" name="Rectangle 119">
            <a:hlinkClick r:id="rId9" action="ppaction://hlinksldjump"/>
            <a:extLst>
              <a:ext uri="{FF2B5EF4-FFF2-40B4-BE49-F238E27FC236}">
                <a16:creationId xmlns:a16="http://schemas.microsoft.com/office/drawing/2014/main" id="{260F2D33-C823-F74D-40D2-A661981C7871}"/>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121" name="Rectangle 120">
            <a:hlinkClick r:id="rId10" action="ppaction://hlinksldjump"/>
            <a:extLst>
              <a:ext uri="{FF2B5EF4-FFF2-40B4-BE49-F238E27FC236}">
                <a16:creationId xmlns:a16="http://schemas.microsoft.com/office/drawing/2014/main" id="{BA934728-0BC5-F022-7479-8938260CE559}"/>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122" name="Rectangle 121">
            <a:hlinkClick r:id="rId2" action="ppaction://hlinksldjump"/>
            <a:extLst>
              <a:ext uri="{FF2B5EF4-FFF2-40B4-BE49-F238E27FC236}">
                <a16:creationId xmlns:a16="http://schemas.microsoft.com/office/drawing/2014/main" id="{442C12B8-3C6A-A3E2-376D-2992E22B2120}"/>
              </a:ext>
            </a:extLst>
          </p:cNvPr>
          <p:cNvSpPr/>
          <p:nvPr/>
        </p:nvSpPr>
        <p:spPr>
          <a:xfrm>
            <a:off x="961751" y="2939139"/>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Les engagements des participants</a:t>
            </a:r>
          </a:p>
        </p:txBody>
      </p:sp>
      <p:sp>
        <p:nvSpPr>
          <p:cNvPr id="123" name="Rectangle 122">
            <a:hlinkClick r:id="rId11" action="ppaction://hlinksldjump"/>
            <a:extLst>
              <a:ext uri="{FF2B5EF4-FFF2-40B4-BE49-F238E27FC236}">
                <a16:creationId xmlns:a16="http://schemas.microsoft.com/office/drawing/2014/main" id="{82F9DE69-C682-383C-7D40-F9F5D49023E2}"/>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124" name="Rectangle 123">
            <a:hlinkClick r:id="rId12" action="ppaction://hlinksldjump"/>
            <a:extLst>
              <a:ext uri="{FF2B5EF4-FFF2-40B4-BE49-F238E27FC236}">
                <a16:creationId xmlns:a16="http://schemas.microsoft.com/office/drawing/2014/main" id="{0A7F051F-CDF6-76F4-6F9D-0B4E82081DDE}"/>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125" name="Image 124">
            <a:hlinkClick r:id="rId10" action="ppaction://hlinksldjump"/>
            <a:extLst>
              <a:ext uri="{FF2B5EF4-FFF2-40B4-BE49-F238E27FC236}">
                <a16:creationId xmlns:a16="http://schemas.microsoft.com/office/drawing/2014/main" id="{24D4ABD8-C56F-6D7C-9B24-8360C146DB6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539053"/>
            <a:ext cx="238441" cy="165074"/>
          </a:xfrm>
          <a:prstGeom prst="rect">
            <a:avLst/>
          </a:prstGeom>
        </p:spPr>
      </p:pic>
      <p:pic>
        <p:nvPicPr>
          <p:cNvPr id="126" name="Image 125">
            <a:hlinkClick r:id="rId2" action="ppaction://hlinksldjump"/>
            <a:extLst>
              <a:ext uri="{FF2B5EF4-FFF2-40B4-BE49-F238E27FC236}">
                <a16:creationId xmlns:a16="http://schemas.microsoft.com/office/drawing/2014/main" id="{40127CC2-FA8F-A4D6-C421-9BF9153DB08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661554" y="3006045"/>
            <a:ext cx="238442" cy="165074"/>
          </a:xfrm>
          <a:prstGeom prst="rect">
            <a:avLst/>
          </a:prstGeom>
        </p:spPr>
      </p:pic>
      <p:pic>
        <p:nvPicPr>
          <p:cNvPr id="127" name="Image 126">
            <a:hlinkClick r:id="rId9" action="ppaction://hlinksldjump"/>
            <a:extLst>
              <a:ext uri="{FF2B5EF4-FFF2-40B4-BE49-F238E27FC236}">
                <a16:creationId xmlns:a16="http://schemas.microsoft.com/office/drawing/2014/main" id="{D02CC180-2A43-56B3-6DC3-61CB9C38B16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128" name="Image 127">
            <a:hlinkClick r:id="rId11" action="ppaction://hlinksldjump"/>
            <a:extLst>
              <a:ext uri="{FF2B5EF4-FFF2-40B4-BE49-F238E27FC236}">
                <a16:creationId xmlns:a16="http://schemas.microsoft.com/office/drawing/2014/main" id="{3F870E63-3011-518F-9CFB-191E9994E3A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072061"/>
            <a:ext cx="238441" cy="165074"/>
          </a:xfrm>
          <a:prstGeom prst="rect">
            <a:avLst/>
          </a:prstGeom>
        </p:spPr>
      </p:pic>
      <p:pic>
        <p:nvPicPr>
          <p:cNvPr id="129" name="Image 128">
            <a:hlinkClick r:id="rId12" action="ppaction://hlinksldjump"/>
            <a:extLst>
              <a:ext uri="{FF2B5EF4-FFF2-40B4-BE49-F238E27FC236}">
                <a16:creationId xmlns:a16="http://schemas.microsoft.com/office/drawing/2014/main" id="{AC6800CB-FBA5-80CC-F75A-83EB7E282A4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3473037"/>
            <a:ext cx="238441" cy="165074"/>
          </a:xfrm>
          <a:prstGeom prst="rect">
            <a:avLst/>
          </a:prstGeom>
        </p:spPr>
      </p:pic>
    </p:spTree>
    <p:extLst>
      <p:ext uri="{BB962C8B-B14F-4D97-AF65-F5344CB8AC3E}">
        <p14:creationId xmlns:p14="http://schemas.microsoft.com/office/powerpoint/2010/main" val="539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6D05-B0E5-BE5A-64DA-C3CBDEFD45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2FB99D-F23D-C8DD-2FAF-ECE6A318820E}"/>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27773D7-B402-1037-7265-1A6E16B252F0}"/>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EE02BCC-0CF7-2DA1-412B-29E354287D0F}"/>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7F525615-2861-B7E3-3BC7-887C8ECA6505}"/>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40274721-D3CA-128C-81A5-F046F923A30C}"/>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92" name="ZoneTexte 91">
            <a:extLst>
              <a:ext uri="{FF2B5EF4-FFF2-40B4-BE49-F238E27FC236}">
                <a16:creationId xmlns:a16="http://schemas.microsoft.com/office/drawing/2014/main" id="{27C6876D-F398-198D-1C95-CD471407E230}"/>
              </a:ext>
            </a:extLst>
          </p:cNvPr>
          <p:cNvSpPr txBox="1"/>
          <p:nvPr/>
        </p:nvSpPr>
        <p:spPr>
          <a:xfrm>
            <a:off x="6338161" y="1320710"/>
            <a:ext cx="967324" cy="246221"/>
          </a:xfrm>
          <a:prstGeom prst="rect">
            <a:avLst/>
          </a:prstGeom>
          <a:noFill/>
        </p:spPr>
        <p:txBody>
          <a:bodyPr wrap="square" rtlCol="0">
            <a:spAutoFit/>
          </a:bodyPr>
          <a:lstStyle/>
          <a:p>
            <a:pPr algn="ctr"/>
            <a:r>
              <a:rPr lang="fr-FR" sz="1000" b="1" dirty="0">
                <a:solidFill>
                  <a:schemeClr val="bg1">
                    <a:lumMod val="50000"/>
                  </a:schemeClr>
                </a:solidFill>
              </a:rPr>
              <a:t>Enfants</a:t>
            </a:r>
          </a:p>
        </p:txBody>
      </p:sp>
      <p:pic>
        <p:nvPicPr>
          <p:cNvPr id="93" name="Image 92">
            <a:hlinkClick r:id="rId2" action="ppaction://hlinksldjump"/>
            <a:extLst>
              <a:ext uri="{FF2B5EF4-FFF2-40B4-BE49-F238E27FC236}">
                <a16:creationId xmlns:a16="http://schemas.microsoft.com/office/drawing/2014/main" id="{1F545451-4926-35D5-09FE-9A2810707B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6821" y="775676"/>
            <a:ext cx="610004" cy="420902"/>
          </a:xfrm>
          <a:prstGeom prst="rect">
            <a:avLst/>
          </a:prstGeom>
        </p:spPr>
      </p:pic>
      <p:sp>
        <p:nvSpPr>
          <p:cNvPr id="94" name="ZoneTexte 93">
            <a:extLst>
              <a:ext uri="{FF2B5EF4-FFF2-40B4-BE49-F238E27FC236}">
                <a16:creationId xmlns:a16="http://schemas.microsoft.com/office/drawing/2014/main" id="{99D46595-3F8A-2B73-58D0-BB680B862B55}"/>
              </a:ext>
            </a:extLst>
          </p:cNvPr>
          <p:cNvSpPr txBox="1"/>
          <p:nvPr/>
        </p:nvSpPr>
        <p:spPr>
          <a:xfrm>
            <a:off x="7713356" y="1333636"/>
            <a:ext cx="967324" cy="246221"/>
          </a:xfrm>
          <a:prstGeom prst="rect">
            <a:avLst/>
          </a:prstGeom>
          <a:noFill/>
        </p:spPr>
        <p:txBody>
          <a:bodyPr wrap="square" rtlCol="0">
            <a:spAutoFit/>
          </a:bodyPr>
          <a:lstStyle>
            <a:defPPr>
              <a:defRPr lang="fr-FR"/>
            </a:defPPr>
            <a:lvl1pPr algn="ctr">
              <a:defRPr sz="1000" b="1">
                <a:solidFill>
                  <a:schemeClr val="bg1">
                    <a:lumMod val="50000"/>
                  </a:schemeClr>
                </a:solidFill>
              </a:defRPr>
            </a:lvl1pPr>
          </a:lstStyle>
          <a:p>
            <a:r>
              <a:rPr lang="fr-FR" dirty="0"/>
              <a:t>Parents</a:t>
            </a:r>
          </a:p>
        </p:txBody>
      </p:sp>
      <p:pic>
        <p:nvPicPr>
          <p:cNvPr id="95" name="Image 94">
            <a:hlinkClick r:id="rId4" action="ppaction://hlinksldjump"/>
            <a:extLst>
              <a:ext uri="{FF2B5EF4-FFF2-40B4-BE49-F238E27FC236}">
                <a16:creationId xmlns:a16="http://schemas.microsoft.com/office/drawing/2014/main" id="{C7C997CA-402A-EE0B-149D-87DD804AA6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2016" y="788602"/>
            <a:ext cx="610004" cy="420902"/>
          </a:xfrm>
          <a:prstGeom prst="rect">
            <a:avLst/>
          </a:prstGeom>
        </p:spPr>
      </p:pic>
      <p:sp>
        <p:nvSpPr>
          <p:cNvPr id="96" name="ZoneTexte 95">
            <a:extLst>
              <a:ext uri="{FF2B5EF4-FFF2-40B4-BE49-F238E27FC236}">
                <a16:creationId xmlns:a16="http://schemas.microsoft.com/office/drawing/2014/main" id="{DFC442B2-EDC0-4A97-A855-B0760CEA948D}"/>
              </a:ext>
            </a:extLst>
          </p:cNvPr>
          <p:cNvSpPr txBox="1"/>
          <p:nvPr/>
        </p:nvSpPr>
        <p:spPr>
          <a:xfrm>
            <a:off x="9088551" y="1320710"/>
            <a:ext cx="967324" cy="246221"/>
          </a:xfrm>
          <a:prstGeom prst="rect">
            <a:avLst/>
          </a:prstGeom>
          <a:noFill/>
        </p:spPr>
        <p:txBody>
          <a:bodyPr wrap="square" rtlCol="0">
            <a:spAutoFit/>
          </a:bodyPr>
          <a:lstStyle>
            <a:defPPr>
              <a:defRPr lang="fr-FR"/>
            </a:defPPr>
            <a:lvl1pPr algn="ctr">
              <a:defRPr sz="1000" b="1">
                <a:solidFill>
                  <a:srgbClr val="25303D"/>
                </a:solidFill>
              </a:defRPr>
            </a:lvl1pPr>
          </a:lstStyle>
          <a:p>
            <a:r>
              <a:rPr lang="fr-FR" dirty="0">
                <a:solidFill>
                  <a:srgbClr val="515F6F"/>
                </a:solidFill>
              </a:rPr>
              <a:t>Conducteurs</a:t>
            </a:r>
          </a:p>
        </p:txBody>
      </p:sp>
      <p:pic>
        <p:nvPicPr>
          <p:cNvPr id="97" name="Image 96">
            <a:hlinkClick r:id="rId5" action="ppaction://hlinksldjump"/>
            <a:extLst>
              <a:ext uri="{FF2B5EF4-FFF2-40B4-BE49-F238E27FC236}">
                <a16:creationId xmlns:a16="http://schemas.microsoft.com/office/drawing/2014/main" id="{ABC3949F-CB1E-809B-6AB7-6C8677D06C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67211" y="775676"/>
            <a:ext cx="610004" cy="420902"/>
          </a:xfrm>
          <a:prstGeom prst="rect">
            <a:avLst/>
          </a:prstGeom>
        </p:spPr>
      </p:pic>
      <p:sp>
        <p:nvSpPr>
          <p:cNvPr id="98" name="ZoneTexte 97">
            <a:extLst>
              <a:ext uri="{FF2B5EF4-FFF2-40B4-BE49-F238E27FC236}">
                <a16:creationId xmlns:a16="http://schemas.microsoft.com/office/drawing/2014/main" id="{FB97BDFD-4001-9ACF-D0C6-42C7B52B6CE0}"/>
              </a:ext>
            </a:extLst>
          </p:cNvPr>
          <p:cNvSpPr txBox="1"/>
          <p:nvPr/>
        </p:nvSpPr>
        <p:spPr>
          <a:xfrm>
            <a:off x="10431566" y="1318888"/>
            <a:ext cx="1031681" cy="246221"/>
          </a:xfrm>
          <a:prstGeom prst="rect">
            <a:avLst/>
          </a:prstGeom>
          <a:noFill/>
        </p:spPr>
        <p:txBody>
          <a:bodyPr wrap="square" rtlCol="0">
            <a:spAutoFit/>
          </a:bodyPr>
          <a:lstStyle/>
          <a:p>
            <a:pPr algn="ctr"/>
            <a:r>
              <a:rPr lang="fr-FR" sz="1000" b="1" dirty="0">
                <a:solidFill>
                  <a:schemeClr val="bg1">
                    <a:lumMod val="50000"/>
                  </a:schemeClr>
                </a:solidFill>
              </a:rPr>
              <a:t>Gestionnaires</a:t>
            </a:r>
          </a:p>
        </p:txBody>
      </p:sp>
      <p:pic>
        <p:nvPicPr>
          <p:cNvPr id="99" name="Image 98">
            <a:hlinkClick r:id="rId7" action="ppaction://hlinksldjump"/>
            <a:extLst>
              <a:ext uri="{FF2B5EF4-FFF2-40B4-BE49-F238E27FC236}">
                <a16:creationId xmlns:a16="http://schemas.microsoft.com/office/drawing/2014/main" id="{05DD971F-7E56-D8FA-092D-EDE3D89139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42404" y="775676"/>
            <a:ext cx="610004" cy="420902"/>
          </a:xfrm>
          <a:prstGeom prst="rect">
            <a:avLst/>
          </a:prstGeom>
        </p:spPr>
      </p:pic>
      <p:sp>
        <p:nvSpPr>
          <p:cNvPr id="100" name="ZoneTexte 99">
            <a:extLst>
              <a:ext uri="{FF2B5EF4-FFF2-40B4-BE49-F238E27FC236}">
                <a16:creationId xmlns:a16="http://schemas.microsoft.com/office/drawing/2014/main" id="{29CAD026-325B-037F-75A4-CC27B2F03883}"/>
              </a:ext>
            </a:extLst>
          </p:cNvPr>
          <p:cNvSpPr txBox="1"/>
          <p:nvPr/>
        </p:nvSpPr>
        <p:spPr>
          <a:xfrm>
            <a:off x="6340175" y="1838892"/>
            <a:ext cx="5157265" cy="2708434"/>
          </a:xfrm>
          <a:prstGeom prst="rect">
            <a:avLst/>
          </a:prstGeom>
          <a:noFill/>
        </p:spPr>
        <p:txBody>
          <a:bodyPr wrap="square" rtlCol="0">
            <a:spAutoFit/>
          </a:bodyPr>
          <a:lstStyle/>
          <a:p>
            <a:r>
              <a:rPr lang="fr-FR" sz="1000" b="1" dirty="0">
                <a:solidFill>
                  <a:srgbClr val="3AB1DB"/>
                </a:solidFill>
              </a:rPr>
              <a:t>EN TANT QUE CONDUCTEUR BÉNÉVOLE DU PÉDIBUS, JE M’ENGAGE À :</a:t>
            </a:r>
          </a:p>
          <a:p>
            <a:endParaRPr lang="fr-FR" sz="1000" dirty="0">
              <a:solidFill>
                <a:srgbClr val="515F6F"/>
              </a:solidFill>
            </a:endParaRPr>
          </a:p>
          <a:p>
            <a:pPr marL="171450" indent="-171450">
              <a:buFont typeface="Wingdings" panose="05000000000000000000" pitchFamily="2" charset="2"/>
              <a:buChar char="ü"/>
            </a:pPr>
            <a:r>
              <a:rPr lang="fr-FR" sz="1000" b="1" dirty="0">
                <a:solidFill>
                  <a:srgbClr val="515F6F"/>
                </a:solidFill>
              </a:rPr>
              <a:t>Respecter les règles </a:t>
            </a:r>
            <a:r>
              <a:rPr lang="fr-FR" sz="1000" dirty="0">
                <a:solidFill>
                  <a:srgbClr val="515F6F"/>
                </a:solidFill>
              </a:rPr>
              <a:t>et modalités d’accompagnement définies par les organisateurs.</a:t>
            </a:r>
          </a:p>
          <a:p>
            <a:pPr marL="171450" indent="-171450">
              <a:buFont typeface="Wingdings" panose="05000000000000000000" pitchFamily="2" charset="2"/>
              <a:buChar char="ü"/>
            </a:pPr>
            <a:r>
              <a:rPr lang="fr-FR" sz="1000" b="1" dirty="0">
                <a:solidFill>
                  <a:srgbClr val="515F6F"/>
                </a:solidFill>
              </a:rPr>
              <a:t>Suivre le trajet </a:t>
            </a:r>
            <a:r>
              <a:rPr lang="fr-FR" sz="1000" dirty="0">
                <a:solidFill>
                  <a:srgbClr val="515F6F"/>
                </a:solidFill>
              </a:rPr>
              <a:t>prévu, sauf cas exceptionnel, en respectant le Code de la route.</a:t>
            </a:r>
          </a:p>
          <a:p>
            <a:pPr marL="171450" indent="-171450">
              <a:buFont typeface="Wingdings" panose="05000000000000000000" pitchFamily="2" charset="2"/>
              <a:buChar char="ü"/>
            </a:pPr>
            <a:r>
              <a:rPr lang="fr-FR" sz="1000" b="1" dirty="0">
                <a:solidFill>
                  <a:srgbClr val="515F6F"/>
                </a:solidFill>
              </a:rPr>
              <a:t>Respecter les horaires </a:t>
            </a:r>
            <a:r>
              <a:rPr lang="fr-FR" sz="1000" dirty="0">
                <a:solidFill>
                  <a:srgbClr val="515F6F"/>
                </a:solidFill>
              </a:rPr>
              <a:t>et les arrêts du Pédibus.</a:t>
            </a:r>
          </a:p>
          <a:p>
            <a:pPr marL="171450" indent="-171450">
              <a:buFont typeface="Wingdings" panose="05000000000000000000" pitchFamily="2" charset="2"/>
              <a:buChar char="ü"/>
            </a:pPr>
            <a:r>
              <a:rPr lang="fr-FR" sz="1000" b="1" dirty="0">
                <a:solidFill>
                  <a:srgbClr val="515F6F"/>
                </a:solidFill>
              </a:rPr>
              <a:t>Assurer l’encadrement </a:t>
            </a:r>
            <a:r>
              <a:rPr lang="fr-FR" sz="1000" dirty="0">
                <a:solidFill>
                  <a:srgbClr val="515F6F"/>
                </a:solidFill>
              </a:rPr>
              <a:t>bénévole du groupe.</a:t>
            </a:r>
          </a:p>
          <a:p>
            <a:pPr marL="171450" indent="-171450">
              <a:buFont typeface="Wingdings" panose="05000000000000000000" pitchFamily="2" charset="2"/>
              <a:buChar char="ü"/>
            </a:pPr>
            <a:r>
              <a:rPr lang="fr-FR" sz="1000" b="1" dirty="0">
                <a:solidFill>
                  <a:srgbClr val="515F6F"/>
                </a:solidFill>
              </a:rPr>
              <a:t>Participer à la formation </a:t>
            </a:r>
            <a:r>
              <a:rPr lang="fr-FR" sz="1000" dirty="0">
                <a:solidFill>
                  <a:srgbClr val="515F6F"/>
                </a:solidFill>
              </a:rPr>
              <a:t>dédiée aux conducteurs.</a:t>
            </a:r>
          </a:p>
          <a:p>
            <a:pPr marL="171450" indent="-171450">
              <a:buFont typeface="Wingdings" panose="05000000000000000000" pitchFamily="2" charset="2"/>
              <a:buChar char="ü"/>
            </a:pPr>
            <a:r>
              <a:rPr lang="fr-FR" sz="1000" b="1" dirty="0">
                <a:solidFill>
                  <a:srgbClr val="515F6F"/>
                </a:solidFill>
              </a:rPr>
              <a:t>Prévenir les organisateurs </a:t>
            </a:r>
            <a:r>
              <a:rPr lang="fr-FR" sz="1000" dirty="0">
                <a:solidFill>
                  <a:srgbClr val="515F6F"/>
                </a:solidFill>
              </a:rPr>
              <a:t>et trouver un remplaçant en cas d’empêchement.</a:t>
            </a:r>
          </a:p>
          <a:p>
            <a:pPr marL="171450" indent="-171450">
              <a:buFont typeface="Wingdings" panose="05000000000000000000" pitchFamily="2" charset="2"/>
              <a:buChar char="ü"/>
            </a:pPr>
            <a:r>
              <a:rPr lang="fr-FR" sz="1000" b="1" dirty="0">
                <a:solidFill>
                  <a:srgbClr val="515F6F"/>
                </a:solidFill>
              </a:rPr>
              <a:t>Accompagner les enfants </a:t>
            </a:r>
            <a:r>
              <a:rPr lang="fr-FR" sz="1000" dirty="0">
                <a:solidFill>
                  <a:srgbClr val="515F6F"/>
                </a:solidFill>
              </a:rPr>
              <a:t>jusqu’à l’école et les remettre à la personne désignée (notamment pour les enfants de maternelle).</a:t>
            </a:r>
          </a:p>
          <a:p>
            <a:pPr marL="171450" indent="-171450">
              <a:buFont typeface="Wingdings" panose="05000000000000000000" pitchFamily="2" charset="2"/>
              <a:buChar char="ü"/>
            </a:pPr>
            <a:r>
              <a:rPr lang="fr-FR" sz="1000" b="1" dirty="0">
                <a:solidFill>
                  <a:srgbClr val="515F6F"/>
                </a:solidFill>
              </a:rPr>
              <a:t>Accueillir les enfants </a:t>
            </a:r>
            <a:r>
              <a:rPr lang="fr-FR" sz="1000" dirty="0">
                <a:solidFill>
                  <a:srgbClr val="515F6F"/>
                </a:solidFill>
              </a:rPr>
              <a:t>avec bienveillance et veiller à leur sécurité tout au long du trajet.</a:t>
            </a:r>
          </a:p>
          <a:p>
            <a:endParaRPr lang="fr-FR" sz="1000" b="1" dirty="0">
              <a:solidFill>
                <a:srgbClr val="515F6F"/>
              </a:solidFill>
            </a:endParaRPr>
          </a:p>
          <a:p>
            <a:r>
              <a:rPr lang="fr-FR" sz="1000" b="1" dirty="0">
                <a:solidFill>
                  <a:srgbClr val="3AB1DB"/>
                </a:solidFill>
              </a:rPr>
              <a:t>PORT DU GILET DE HAUTE VISIBILITÉ</a:t>
            </a:r>
          </a:p>
          <a:p>
            <a:r>
              <a:rPr lang="fr-FR" sz="1000" dirty="0">
                <a:solidFill>
                  <a:srgbClr val="515F6F"/>
                </a:solidFill>
              </a:rPr>
              <a:t>Le </a:t>
            </a:r>
            <a:r>
              <a:rPr lang="fr-FR" sz="1000" b="1" dirty="0">
                <a:solidFill>
                  <a:srgbClr val="515F6F"/>
                </a:solidFill>
              </a:rPr>
              <a:t>port du gilet est fortement recommandé </a:t>
            </a:r>
            <a:r>
              <a:rPr lang="fr-FR" sz="1000" dirty="0">
                <a:solidFill>
                  <a:srgbClr val="515F6F"/>
                </a:solidFill>
              </a:rPr>
              <a:t>pour chaque conducteur afin d’assurer une meilleure visibilité et sécurité du groupe.</a:t>
            </a:r>
          </a:p>
        </p:txBody>
      </p:sp>
      <p:cxnSp>
        <p:nvCxnSpPr>
          <p:cNvPr id="101" name="Connecteur droit 100">
            <a:extLst>
              <a:ext uri="{FF2B5EF4-FFF2-40B4-BE49-F238E27FC236}">
                <a16:creationId xmlns:a16="http://schemas.microsoft.com/office/drawing/2014/main" id="{28DC5D12-E050-9795-AE37-B06E25AD83A1}"/>
              </a:ext>
            </a:extLst>
          </p:cNvPr>
          <p:cNvCxnSpPr>
            <a:cxnSpLocks/>
          </p:cNvCxnSpPr>
          <p:nvPr/>
        </p:nvCxnSpPr>
        <p:spPr>
          <a:xfrm>
            <a:off x="6669053" y="1596512"/>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2" name="Connecteur droit 101">
            <a:extLst>
              <a:ext uri="{FF2B5EF4-FFF2-40B4-BE49-F238E27FC236}">
                <a16:creationId xmlns:a16="http://schemas.microsoft.com/office/drawing/2014/main" id="{73AA5973-9B47-0612-3478-E5C3752C04A4}"/>
              </a:ext>
            </a:extLst>
          </p:cNvPr>
          <p:cNvCxnSpPr>
            <a:cxnSpLocks/>
          </p:cNvCxnSpPr>
          <p:nvPr/>
        </p:nvCxnSpPr>
        <p:spPr>
          <a:xfrm>
            <a:off x="8044248" y="1619589"/>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3" name="Connecteur droit 102">
            <a:extLst>
              <a:ext uri="{FF2B5EF4-FFF2-40B4-BE49-F238E27FC236}">
                <a16:creationId xmlns:a16="http://schemas.microsoft.com/office/drawing/2014/main" id="{79CBB5CF-B251-02FB-CA61-FC3087FCDE31}"/>
              </a:ext>
            </a:extLst>
          </p:cNvPr>
          <p:cNvCxnSpPr>
            <a:cxnSpLocks/>
          </p:cNvCxnSpPr>
          <p:nvPr/>
        </p:nvCxnSpPr>
        <p:spPr>
          <a:xfrm>
            <a:off x="9419443" y="1606663"/>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cxnSp>
        <p:nvCxnSpPr>
          <p:cNvPr id="104" name="Connecteur droit 103">
            <a:extLst>
              <a:ext uri="{FF2B5EF4-FFF2-40B4-BE49-F238E27FC236}">
                <a16:creationId xmlns:a16="http://schemas.microsoft.com/office/drawing/2014/main" id="{E5436A0D-F6DF-60F8-7298-AB3D33660D92}"/>
              </a:ext>
            </a:extLst>
          </p:cNvPr>
          <p:cNvCxnSpPr>
            <a:cxnSpLocks/>
          </p:cNvCxnSpPr>
          <p:nvPr/>
        </p:nvCxnSpPr>
        <p:spPr>
          <a:xfrm>
            <a:off x="10794636" y="1606663"/>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pic>
        <p:nvPicPr>
          <p:cNvPr id="105" name="Image 104" descr="Une image contenant dessin, dessin humoristique, illustration, croquis&#10;&#10;Le contenu généré par l’IA peut être incorrect.">
            <a:extLst>
              <a:ext uri="{FF2B5EF4-FFF2-40B4-BE49-F238E27FC236}">
                <a16:creationId xmlns:a16="http://schemas.microsoft.com/office/drawing/2014/main" id="{E5742FD0-15E0-C967-F1AA-E2BC4F0FB9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8161" y="4629205"/>
            <a:ext cx="5251090" cy="1575327"/>
          </a:xfrm>
          <a:prstGeom prst="rect">
            <a:avLst/>
          </a:prstGeom>
        </p:spPr>
      </p:pic>
      <p:sp>
        <p:nvSpPr>
          <p:cNvPr id="121" name="Rectangle 120">
            <a:hlinkClick r:id="rId9" action="ppaction://hlinksldjump"/>
            <a:extLst>
              <a:ext uri="{FF2B5EF4-FFF2-40B4-BE49-F238E27FC236}">
                <a16:creationId xmlns:a16="http://schemas.microsoft.com/office/drawing/2014/main" id="{CC50BD02-3AA4-CDFC-E446-6414A52C3709}"/>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122" name="Rectangle 121">
            <a:hlinkClick r:id="rId10" action="ppaction://hlinksldjump"/>
            <a:extLst>
              <a:ext uri="{FF2B5EF4-FFF2-40B4-BE49-F238E27FC236}">
                <a16:creationId xmlns:a16="http://schemas.microsoft.com/office/drawing/2014/main" id="{BC516FDC-4AF1-8F6D-4795-8CEEE63E2A03}"/>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123" name="Rectangle 122">
            <a:hlinkClick r:id="rId2" action="ppaction://hlinksldjump"/>
            <a:extLst>
              <a:ext uri="{FF2B5EF4-FFF2-40B4-BE49-F238E27FC236}">
                <a16:creationId xmlns:a16="http://schemas.microsoft.com/office/drawing/2014/main" id="{AADF3A05-4781-83DF-2DF6-7A49EABF925A}"/>
              </a:ext>
            </a:extLst>
          </p:cNvPr>
          <p:cNvSpPr/>
          <p:nvPr/>
        </p:nvSpPr>
        <p:spPr>
          <a:xfrm>
            <a:off x="961751" y="2939139"/>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Les engagements des participants</a:t>
            </a:r>
          </a:p>
        </p:txBody>
      </p:sp>
      <p:sp>
        <p:nvSpPr>
          <p:cNvPr id="124" name="Rectangle 123">
            <a:hlinkClick r:id="rId11" action="ppaction://hlinksldjump"/>
            <a:extLst>
              <a:ext uri="{FF2B5EF4-FFF2-40B4-BE49-F238E27FC236}">
                <a16:creationId xmlns:a16="http://schemas.microsoft.com/office/drawing/2014/main" id="{D0269484-0BC6-6FC7-5BCF-1F247CCD25C0}"/>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125" name="Rectangle 124">
            <a:hlinkClick r:id="rId12" action="ppaction://hlinksldjump"/>
            <a:extLst>
              <a:ext uri="{FF2B5EF4-FFF2-40B4-BE49-F238E27FC236}">
                <a16:creationId xmlns:a16="http://schemas.microsoft.com/office/drawing/2014/main" id="{FDBC0047-E5E4-36BE-6B00-4F53FBCD75EE}"/>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126" name="Image 125">
            <a:hlinkClick r:id="rId10" action="ppaction://hlinksldjump"/>
            <a:extLst>
              <a:ext uri="{FF2B5EF4-FFF2-40B4-BE49-F238E27FC236}">
                <a16:creationId xmlns:a16="http://schemas.microsoft.com/office/drawing/2014/main" id="{70DE48C4-528B-3955-E757-B1405F36017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539053"/>
            <a:ext cx="238441" cy="165074"/>
          </a:xfrm>
          <a:prstGeom prst="rect">
            <a:avLst/>
          </a:prstGeom>
        </p:spPr>
      </p:pic>
      <p:pic>
        <p:nvPicPr>
          <p:cNvPr id="127" name="Image 126">
            <a:hlinkClick r:id="rId2" action="ppaction://hlinksldjump"/>
            <a:extLst>
              <a:ext uri="{FF2B5EF4-FFF2-40B4-BE49-F238E27FC236}">
                <a16:creationId xmlns:a16="http://schemas.microsoft.com/office/drawing/2014/main" id="{D9D4271E-802B-EEBF-FBE5-87810C436A4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661554" y="3006045"/>
            <a:ext cx="238442" cy="165074"/>
          </a:xfrm>
          <a:prstGeom prst="rect">
            <a:avLst/>
          </a:prstGeom>
        </p:spPr>
      </p:pic>
      <p:pic>
        <p:nvPicPr>
          <p:cNvPr id="128" name="Image 127">
            <a:hlinkClick r:id="rId9" action="ppaction://hlinksldjump"/>
            <a:extLst>
              <a:ext uri="{FF2B5EF4-FFF2-40B4-BE49-F238E27FC236}">
                <a16:creationId xmlns:a16="http://schemas.microsoft.com/office/drawing/2014/main" id="{FED9C648-71A0-A70F-063E-9DFB089830B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129" name="Image 128">
            <a:hlinkClick r:id="rId11" action="ppaction://hlinksldjump"/>
            <a:extLst>
              <a:ext uri="{FF2B5EF4-FFF2-40B4-BE49-F238E27FC236}">
                <a16:creationId xmlns:a16="http://schemas.microsoft.com/office/drawing/2014/main" id="{C48EDAE1-996B-C9DF-1780-7779A692FD4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072061"/>
            <a:ext cx="238441" cy="165074"/>
          </a:xfrm>
          <a:prstGeom prst="rect">
            <a:avLst/>
          </a:prstGeom>
        </p:spPr>
      </p:pic>
      <p:pic>
        <p:nvPicPr>
          <p:cNvPr id="130" name="Image 129">
            <a:hlinkClick r:id="rId12" action="ppaction://hlinksldjump"/>
            <a:extLst>
              <a:ext uri="{FF2B5EF4-FFF2-40B4-BE49-F238E27FC236}">
                <a16:creationId xmlns:a16="http://schemas.microsoft.com/office/drawing/2014/main" id="{3D859B1A-EA12-F9E6-4325-C40CF85E6E18}"/>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3473037"/>
            <a:ext cx="238441" cy="165074"/>
          </a:xfrm>
          <a:prstGeom prst="rect">
            <a:avLst/>
          </a:prstGeom>
        </p:spPr>
      </p:pic>
    </p:spTree>
    <p:extLst>
      <p:ext uri="{BB962C8B-B14F-4D97-AF65-F5344CB8AC3E}">
        <p14:creationId xmlns:p14="http://schemas.microsoft.com/office/powerpoint/2010/main" val="62298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0484D-B40D-E4E9-F4C7-AA8F78822B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5353F7-1AAC-AC4E-FE11-FB29635231FD}"/>
              </a:ext>
            </a:extLst>
          </p:cNvPr>
          <p:cNvSpPr/>
          <p:nvPr/>
        </p:nvSpPr>
        <p:spPr>
          <a:xfrm>
            <a:off x="5699760" y="0"/>
            <a:ext cx="6492240" cy="6858000"/>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138CABC-4C89-7DF2-940E-EE66595C9F8C}"/>
              </a:ext>
            </a:extLst>
          </p:cNvPr>
          <p:cNvSpPr/>
          <p:nvPr/>
        </p:nvSpPr>
        <p:spPr>
          <a:xfrm>
            <a:off x="6096000" y="330740"/>
            <a:ext cx="5643602" cy="611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4720D04-3EC6-2C30-462A-2502ED44BD41}"/>
              </a:ext>
            </a:extLst>
          </p:cNvPr>
          <p:cNvSpPr txBox="1"/>
          <p:nvPr/>
        </p:nvSpPr>
        <p:spPr>
          <a:xfrm>
            <a:off x="498705" y="327182"/>
            <a:ext cx="2120630" cy="707886"/>
          </a:xfrm>
          <a:prstGeom prst="rect">
            <a:avLst/>
          </a:prstGeom>
          <a:noFill/>
        </p:spPr>
        <p:txBody>
          <a:bodyPr wrap="square" rtlCol="0">
            <a:spAutoFit/>
          </a:bodyPr>
          <a:lstStyle/>
          <a:p>
            <a:pPr algn="l"/>
            <a:r>
              <a:rPr lang="fr-FR" sz="2000" b="1" dirty="0">
                <a:solidFill>
                  <a:schemeClr val="bg1"/>
                </a:solidFill>
              </a:rPr>
              <a:t>Pourquoi lire </a:t>
            </a:r>
          </a:p>
          <a:p>
            <a:pPr algn="l"/>
            <a:r>
              <a:rPr lang="fr-FR" sz="2000" b="1" dirty="0">
                <a:solidFill>
                  <a:schemeClr val="bg1"/>
                </a:solidFill>
              </a:rPr>
              <a:t>ce document ? </a:t>
            </a:r>
          </a:p>
        </p:txBody>
      </p:sp>
      <p:sp>
        <p:nvSpPr>
          <p:cNvPr id="6" name="ZoneTexte 5">
            <a:extLst>
              <a:ext uri="{FF2B5EF4-FFF2-40B4-BE49-F238E27FC236}">
                <a16:creationId xmlns:a16="http://schemas.microsoft.com/office/drawing/2014/main" id="{824A2DD2-41C4-979F-7725-9A5EDDBCEAF6}"/>
              </a:ext>
            </a:extLst>
          </p:cNvPr>
          <p:cNvSpPr txBox="1"/>
          <p:nvPr/>
        </p:nvSpPr>
        <p:spPr>
          <a:xfrm>
            <a:off x="359620" y="327182"/>
            <a:ext cx="4640439" cy="707886"/>
          </a:xfrm>
          <a:prstGeom prst="rect">
            <a:avLst/>
          </a:prstGeom>
          <a:noFill/>
        </p:spPr>
        <p:txBody>
          <a:bodyPr wrap="square" rtlCol="0">
            <a:spAutoFit/>
          </a:bodyPr>
          <a:lstStyle/>
          <a:p>
            <a:r>
              <a:rPr lang="fr-FR" sz="2000" b="1" dirty="0">
                <a:solidFill>
                  <a:srgbClr val="3AB1DB"/>
                </a:solidFill>
              </a:rPr>
              <a:t>Les incontournables à connaître quand je suis conducteur de Pédibus</a:t>
            </a:r>
          </a:p>
        </p:txBody>
      </p:sp>
      <p:cxnSp>
        <p:nvCxnSpPr>
          <p:cNvPr id="8" name="Connecteur droit 7">
            <a:extLst>
              <a:ext uri="{FF2B5EF4-FFF2-40B4-BE49-F238E27FC236}">
                <a16:creationId xmlns:a16="http://schemas.microsoft.com/office/drawing/2014/main" id="{D9CE8A5E-1188-59AA-3059-725DDED6C892}"/>
              </a:ext>
            </a:extLst>
          </p:cNvPr>
          <p:cNvCxnSpPr>
            <a:cxnSpLocks/>
          </p:cNvCxnSpPr>
          <p:nvPr/>
        </p:nvCxnSpPr>
        <p:spPr>
          <a:xfrm>
            <a:off x="444564" y="1098551"/>
            <a:ext cx="517187" cy="0"/>
          </a:xfrm>
          <a:prstGeom prst="line">
            <a:avLst/>
          </a:prstGeom>
          <a:ln w="38100">
            <a:solidFill>
              <a:srgbClr val="3AB1DB"/>
            </a:solidFill>
          </a:ln>
        </p:spPr>
        <p:style>
          <a:lnRef idx="3">
            <a:schemeClr val="accent3"/>
          </a:lnRef>
          <a:fillRef idx="0">
            <a:schemeClr val="accent3"/>
          </a:fillRef>
          <a:effectRef idx="2">
            <a:schemeClr val="accent3"/>
          </a:effectRef>
          <a:fontRef idx="minor">
            <a:schemeClr val="tx1"/>
          </a:fontRef>
        </p:style>
      </p:cxnSp>
      <p:sp>
        <p:nvSpPr>
          <p:cNvPr id="15" name="ZoneTexte 14">
            <a:extLst>
              <a:ext uri="{FF2B5EF4-FFF2-40B4-BE49-F238E27FC236}">
                <a16:creationId xmlns:a16="http://schemas.microsoft.com/office/drawing/2014/main" id="{E401B275-5D5B-ACB5-9A70-E9BA78FC0D20}"/>
              </a:ext>
            </a:extLst>
          </p:cNvPr>
          <p:cNvSpPr txBox="1"/>
          <p:nvPr/>
        </p:nvSpPr>
        <p:spPr>
          <a:xfrm>
            <a:off x="6338161" y="1320710"/>
            <a:ext cx="967324" cy="246221"/>
          </a:xfrm>
          <a:prstGeom prst="rect">
            <a:avLst/>
          </a:prstGeom>
          <a:noFill/>
        </p:spPr>
        <p:txBody>
          <a:bodyPr wrap="square" rtlCol="0">
            <a:spAutoFit/>
          </a:bodyPr>
          <a:lstStyle/>
          <a:p>
            <a:pPr algn="ctr"/>
            <a:r>
              <a:rPr lang="fr-FR" sz="1000" b="1" dirty="0">
                <a:solidFill>
                  <a:schemeClr val="bg1">
                    <a:lumMod val="50000"/>
                  </a:schemeClr>
                </a:solidFill>
              </a:rPr>
              <a:t>Enfants</a:t>
            </a:r>
          </a:p>
        </p:txBody>
      </p:sp>
      <p:cxnSp>
        <p:nvCxnSpPr>
          <p:cNvPr id="16" name="Connecteur droit 15">
            <a:extLst>
              <a:ext uri="{FF2B5EF4-FFF2-40B4-BE49-F238E27FC236}">
                <a16:creationId xmlns:a16="http://schemas.microsoft.com/office/drawing/2014/main" id="{C0E2D615-E658-53B4-6E29-39BBD132DC4E}"/>
              </a:ext>
            </a:extLst>
          </p:cNvPr>
          <p:cNvCxnSpPr>
            <a:cxnSpLocks/>
          </p:cNvCxnSpPr>
          <p:nvPr/>
        </p:nvCxnSpPr>
        <p:spPr>
          <a:xfrm>
            <a:off x="6669053" y="1596512"/>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pic>
        <p:nvPicPr>
          <p:cNvPr id="17" name="Image 16">
            <a:hlinkClick r:id="rId2" action="ppaction://hlinksldjump"/>
            <a:extLst>
              <a:ext uri="{FF2B5EF4-FFF2-40B4-BE49-F238E27FC236}">
                <a16:creationId xmlns:a16="http://schemas.microsoft.com/office/drawing/2014/main" id="{95AA5740-3CF5-110A-F1FA-E38DD68E4A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6821" y="775676"/>
            <a:ext cx="610004" cy="420902"/>
          </a:xfrm>
          <a:prstGeom prst="rect">
            <a:avLst/>
          </a:prstGeom>
        </p:spPr>
      </p:pic>
      <p:sp>
        <p:nvSpPr>
          <p:cNvPr id="18" name="ZoneTexte 17">
            <a:extLst>
              <a:ext uri="{FF2B5EF4-FFF2-40B4-BE49-F238E27FC236}">
                <a16:creationId xmlns:a16="http://schemas.microsoft.com/office/drawing/2014/main" id="{D9E4AAF9-5551-BC85-EE01-61560CB85F08}"/>
              </a:ext>
            </a:extLst>
          </p:cNvPr>
          <p:cNvSpPr txBox="1"/>
          <p:nvPr/>
        </p:nvSpPr>
        <p:spPr>
          <a:xfrm>
            <a:off x="7713356" y="1333636"/>
            <a:ext cx="967324" cy="246221"/>
          </a:xfrm>
          <a:prstGeom prst="rect">
            <a:avLst/>
          </a:prstGeom>
          <a:noFill/>
        </p:spPr>
        <p:txBody>
          <a:bodyPr wrap="square" rtlCol="0">
            <a:spAutoFit/>
          </a:bodyPr>
          <a:lstStyle>
            <a:defPPr>
              <a:defRPr lang="fr-FR"/>
            </a:defPPr>
            <a:lvl1pPr algn="ctr">
              <a:defRPr sz="1000" b="1">
                <a:solidFill>
                  <a:schemeClr val="bg1">
                    <a:lumMod val="50000"/>
                  </a:schemeClr>
                </a:solidFill>
              </a:defRPr>
            </a:lvl1pPr>
          </a:lstStyle>
          <a:p>
            <a:r>
              <a:rPr lang="fr-FR" dirty="0"/>
              <a:t>Parents</a:t>
            </a:r>
          </a:p>
        </p:txBody>
      </p:sp>
      <p:cxnSp>
        <p:nvCxnSpPr>
          <p:cNvPr id="20" name="Connecteur droit 19">
            <a:extLst>
              <a:ext uri="{FF2B5EF4-FFF2-40B4-BE49-F238E27FC236}">
                <a16:creationId xmlns:a16="http://schemas.microsoft.com/office/drawing/2014/main" id="{BF9E58CD-65C4-442A-70BA-4B468BDE00FE}"/>
              </a:ext>
            </a:extLst>
          </p:cNvPr>
          <p:cNvCxnSpPr>
            <a:cxnSpLocks/>
          </p:cNvCxnSpPr>
          <p:nvPr/>
        </p:nvCxnSpPr>
        <p:spPr>
          <a:xfrm>
            <a:off x="8044248" y="1619589"/>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pic>
        <p:nvPicPr>
          <p:cNvPr id="21" name="Image 20">
            <a:hlinkClick r:id="rId4" action="ppaction://hlinksldjump"/>
            <a:extLst>
              <a:ext uri="{FF2B5EF4-FFF2-40B4-BE49-F238E27FC236}">
                <a16:creationId xmlns:a16="http://schemas.microsoft.com/office/drawing/2014/main" id="{20CA5FC5-A2B7-DEBC-802F-116CFD4BC1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2016" y="788602"/>
            <a:ext cx="610004" cy="420902"/>
          </a:xfrm>
          <a:prstGeom prst="rect">
            <a:avLst/>
          </a:prstGeom>
        </p:spPr>
      </p:pic>
      <p:sp>
        <p:nvSpPr>
          <p:cNvPr id="22" name="ZoneTexte 21">
            <a:extLst>
              <a:ext uri="{FF2B5EF4-FFF2-40B4-BE49-F238E27FC236}">
                <a16:creationId xmlns:a16="http://schemas.microsoft.com/office/drawing/2014/main" id="{A1B3B912-5D90-B105-2DB5-71457342EABE}"/>
              </a:ext>
            </a:extLst>
          </p:cNvPr>
          <p:cNvSpPr txBox="1"/>
          <p:nvPr/>
        </p:nvSpPr>
        <p:spPr>
          <a:xfrm>
            <a:off x="9088551" y="1320710"/>
            <a:ext cx="967324" cy="246221"/>
          </a:xfrm>
          <a:prstGeom prst="rect">
            <a:avLst/>
          </a:prstGeom>
          <a:noFill/>
        </p:spPr>
        <p:txBody>
          <a:bodyPr wrap="square" rtlCol="0">
            <a:spAutoFit/>
          </a:bodyPr>
          <a:lstStyle>
            <a:defPPr>
              <a:defRPr lang="fr-FR"/>
            </a:defPPr>
            <a:lvl1pPr algn="ctr">
              <a:defRPr sz="1000" b="1">
                <a:solidFill>
                  <a:schemeClr val="bg1">
                    <a:lumMod val="50000"/>
                  </a:schemeClr>
                </a:solidFill>
              </a:defRPr>
            </a:lvl1pPr>
          </a:lstStyle>
          <a:p>
            <a:r>
              <a:rPr lang="fr-FR" dirty="0"/>
              <a:t>Conducteurs</a:t>
            </a:r>
          </a:p>
        </p:txBody>
      </p:sp>
      <p:cxnSp>
        <p:nvCxnSpPr>
          <p:cNvPr id="23" name="Connecteur droit 22">
            <a:extLst>
              <a:ext uri="{FF2B5EF4-FFF2-40B4-BE49-F238E27FC236}">
                <a16:creationId xmlns:a16="http://schemas.microsoft.com/office/drawing/2014/main" id="{3528D1FB-7AF1-E94B-D522-F9F148AF5805}"/>
              </a:ext>
            </a:extLst>
          </p:cNvPr>
          <p:cNvCxnSpPr>
            <a:cxnSpLocks/>
          </p:cNvCxnSpPr>
          <p:nvPr/>
        </p:nvCxnSpPr>
        <p:spPr>
          <a:xfrm>
            <a:off x="9419443" y="1606663"/>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pic>
        <p:nvPicPr>
          <p:cNvPr id="28" name="Image 27">
            <a:hlinkClick r:id="rId5" action="ppaction://hlinksldjump"/>
            <a:extLst>
              <a:ext uri="{FF2B5EF4-FFF2-40B4-BE49-F238E27FC236}">
                <a16:creationId xmlns:a16="http://schemas.microsoft.com/office/drawing/2014/main" id="{3DB2F438-D8DC-33A4-6EFC-25CE7E5341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67211" y="775676"/>
            <a:ext cx="610004" cy="420902"/>
          </a:xfrm>
          <a:prstGeom prst="rect">
            <a:avLst/>
          </a:prstGeom>
        </p:spPr>
      </p:pic>
      <p:sp>
        <p:nvSpPr>
          <p:cNvPr id="29" name="ZoneTexte 28">
            <a:extLst>
              <a:ext uri="{FF2B5EF4-FFF2-40B4-BE49-F238E27FC236}">
                <a16:creationId xmlns:a16="http://schemas.microsoft.com/office/drawing/2014/main" id="{843B54C6-49AC-896C-DBBD-3462F03D56DE}"/>
              </a:ext>
            </a:extLst>
          </p:cNvPr>
          <p:cNvSpPr txBox="1"/>
          <p:nvPr/>
        </p:nvSpPr>
        <p:spPr>
          <a:xfrm>
            <a:off x="10431566" y="1318888"/>
            <a:ext cx="1031681" cy="246221"/>
          </a:xfrm>
          <a:prstGeom prst="rect">
            <a:avLst/>
          </a:prstGeom>
          <a:noFill/>
        </p:spPr>
        <p:txBody>
          <a:bodyPr wrap="square" rtlCol="0">
            <a:spAutoFit/>
          </a:bodyPr>
          <a:lstStyle>
            <a:defPPr>
              <a:defRPr lang="fr-FR"/>
            </a:defPPr>
            <a:lvl1pPr algn="ctr">
              <a:defRPr sz="1000" b="1">
                <a:solidFill>
                  <a:srgbClr val="25303D"/>
                </a:solidFill>
              </a:defRPr>
            </a:lvl1pPr>
          </a:lstStyle>
          <a:p>
            <a:r>
              <a:rPr lang="fr-FR" dirty="0">
                <a:solidFill>
                  <a:srgbClr val="515F6F"/>
                </a:solidFill>
              </a:rPr>
              <a:t>Gestionnaires</a:t>
            </a:r>
          </a:p>
        </p:txBody>
      </p:sp>
      <p:cxnSp>
        <p:nvCxnSpPr>
          <p:cNvPr id="30" name="Connecteur droit 29">
            <a:extLst>
              <a:ext uri="{FF2B5EF4-FFF2-40B4-BE49-F238E27FC236}">
                <a16:creationId xmlns:a16="http://schemas.microsoft.com/office/drawing/2014/main" id="{CDE91721-117C-A76F-1C13-9340B043010C}"/>
              </a:ext>
            </a:extLst>
          </p:cNvPr>
          <p:cNvCxnSpPr>
            <a:cxnSpLocks/>
          </p:cNvCxnSpPr>
          <p:nvPr/>
        </p:nvCxnSpPr>
        <p:spPr>
          <a:xfrm>
            <a:off x="10794636" y="1606663"/>
            <a:ext cx="305540" cy="0"/>
          </a:xfrm>
          <a:prstGeom prst="line">
            <a:avLst/>
          </a:prstGeom>
          <a:ln w="19050">
            <a:solidFill>
              <a:srgbClr val="515F6F">
                <a:alpha val="50196"/>
              </a:srgbClr>
            </a:solidFill>
          </a:ln>
        </p:spPr>
        <p:style>
          <a:lnRef idx="3">
            <a:schemeClr val="accent3"/>
          </a:lnRef>
          <a:fillRef idx="0">
            <a:schemeClr val="accent3"/>
          </a:fillRef>
          <a:effectRef idx="2">
            <a:schemeClr val="accent3"/>
          </a:effectRef>
          <a:fontRef idx="minor">
            <a:schemeClr val="tx1"/>
          </a:fontRef>
        </p:style>
      </p:cxnSp>
      <p:pic>
        <p:nvPicPr>
          <p:cNvPr id="31" name="Image 30">
            <a:hlinkClick r:id="rId6" action="ppaction://hlinksldjump"/>
            <a:extLst>
              <a:ext uri="{FF2B5EF4-FFF2-40B4-BE49-F238E27FC236}">
                <a16:creationId xmlns:a16="http://schemas.microsoft.com/office/drawing/2014/main" id="{F8D80D3E-5C01-8669-7FAA-08DDD8C7BE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642404" y="775676"/>
            <a:ext cx="610004" cy="420902"/>
          </a:xfrm>
          <a:prstGeom prst="rect">
            <a:avLst/>
          </a:prstGeom>
        </p:spPr>
      </p:pic>
      <p:sp>
        <p:nvSpPr>
          <p:cNvPr id="64" name="ZoneTexte 63">
            <a:extLst>
              <a:ext uri="{FF2B5EF4-FFF2-40B4-BE49-F238E27FC236}">
                <a16:creationId xmlns:a16="http://schemas.microsoft.com/office/drawing/2014/main" id="{3D78D4F2-3F0D-EF82-BB85-856F3AF7769B}"/>
              </a:ext>
            </a:extLst>
          </p:cNvPr>
          <p:cNvSpPr txBox="1"/>
          <p:nvPr/>
        </p:nvSpPr>
        <p:spPr>
          <a:xfrm>
            <a:off x="6340175" y="1838892"/>
            <a:ext cx="5157265" cy="2246769"/>
          </a:xfrm>
          <a:prstGeom prst="rect">
            <a:avLst/>
          </a:prstGeom>
          <a:noFill/>
        </p:spPr>
        <p:txBody>
          <a:bodyPr wrap="square" rtlCol="0">
            <a:spAutoFit/>
          </a:bodyPr>
          <a:lstStyle/>
          <a:p>
            <a:r>
              <a:rPr lang="fr-FR" sz="1000" b="1" dirty="0">
                <a:solidFill>
                  <a:srgbClr val="3AB1DB"/>
                </a:solidFill>
              </a:rPr>
              <a:t>EN TANT QUE GESTIONNAIRE MOBILÉCOOL, JE M’ENGAGE À :</a:t>
            </a:r>
          </a:p>
          <a:p>
            <a:endParaRPr lang="fr-FR" sz="1000" dirty="0">
              <a:solidFill>
                <a:srgbClr val="515F6F"/>
              </a:solidFill>
            </a:endParaRPr>
          </a:p>
          <a:p>
            <a:pPr marL="171450" indent="-171450">
              <a:buFont typeface="Wingdings" panose="05000000000000000000" pitchFamily="2" charset="2"/>
              <a:buChar char="ü"/>
            </a:pPr>
            <a:r>
              <a:rPr lang="fr-FR" sz="1000" b="1" dirty="0">
                <a:solidFill>
                  <a:srgbClr val="515F6F"/>
                </a:solidFill>
              </a:rPr>
              <a:t>Organiser et coordonner la ligne </a:t>
            </a:r>
            <a:r>
              <a:rPr lang="fr-FR" sz="1000" dirty="0">
                <a:solidFill>
                  <a:srgbClr val="515F6F"/>
                </a:solidFill>
              </a:rPr>
              <a:t>: définir les trajets, les arrêts, les horaires et les rôles des conducteurs.</a:t>
            </a:r>
          </a:p>
          <a:p>
            <a:pPr marL="171450" indent="-171450">
              <a:buFont typeface="Wingdings" panose="05000000000000000000" pitchFamily="2" charset="2"/>
              <a:buChar char="ü"/>
            </a:pPr>
            <a:r>
              <a:rPr lang="fr-FR" sz="1000" b="1" dirty="0">
                <a:solidFill>
                  <a:srgbClr val="515F6F"/>
                </a:solidFill>
              </a:rPr>
              <a:t>Assurer le suivi </a:t>
            </a:r>
            <a:r>
              <a:rPr lang="fr-FR" sz="1000" dirty="0">
                <a:solidFill>
                  <a:srgbClr val="515F6F"/>
                </a:solidFill>
              </a:rPr>
              <a:t>des inscriptions des enfants et des conducteurs.</a:t>
            </a:r>
          </a:p>
          <a:p>
            <a:pPr marL="171450" indent="-171450">
              <a:buFont typeface="Wingdings" panose="05000000000000000000" pitchFamily="2" charset="2"/>
              <a:buChar char="ü"/>
            </a:pPr>
            <a:r>
              <a:rPr lang="fr-FR" sz="1000" b="1" dirty="0">
                <a:solidFill>
                  <a:srgbClr val="515F6F"/>
                </a:solidFill>
              </a:rPr>
              <a:t>Veiller au respect des chartes </a:t>
            </a:r>
            <a:r>
              <a:rPr lang="fr-FR" sz="1000" dirty="0">
                <a:solidFill>
                  <a:srgbClr val="515F6F"/>
                </a:solidFill>
              </a:rPr>
              <a:t>par tous les participants (enfants, parents, conducteurs).</a:t>
            </a:r>
          </a:p>
          <a:p>
            <a:pPr marL="171450" indent="-171450">
              <a:buFont typeface="Wingdings" panose="05000000000000000000" pitchFamily="2" charset="2"/>
              <a:buChar char="ü"/>
            </a:pPr>
            <a:r>
              <a:rPr lang="fr-FR" sz="1000" b="1" dirty="0">
                <a:solidFill>
                  <a:srgbClr val="515F6F"/>
                </a:solidFill>
              </a:rPr>
              <a:t>Faciliter la communication </a:t>
            </a:r>
            <a:r>
              <a:rPr lang="fr-FR" sz="1000" dirty="0">
                <a:solidFill>
                  <a:srgbClr val="515F6F"/>
                </a:solidFill>
              </a:rPr>
              <a:t>entre les familles, les conducteurs et les partenaires (écoles, collectivités…).</a:t>
            </a:r>
          </a:p>
          <a:p>
            <a:pPr marL="171450" indent="-171450">
              <a:buFont typeface="Wingdings" panose="05000000000000000000" pitchFamily="2" charset="2"/>
              <a:buChar char="ü"/>
            </a:pPr>
            <a:r>
              <a:rPr lang="fr-FR" sz="1000" b="1" dirty="0">
                <a:solidFill>
                  <a:srgbClr val="515F6F"/>
                </a:solidFill>
              </a:rPr>
              <a:t>Mettre à disposition les outils </a:t>
            </a:r>
            <a:r>
              <a:rPr lang="fr-FR" sz="1000" dirty="0">
                <a:solidFill>
                  <a:srgbClr val="515F6F"/>
                </a:solidFill>
              </a:rPr>
              <a:t>nécessaires</a:t>
            </a:r>
            <a:r>
              <a:rPr lang="fr-FR" sz="1000" b="1" dirty="0">
                <a:solidFill>
                  <a:srgbClr val="515F6F"/>
                </a:solidFill>
              </a:rPr>
              <a:t> </a:t>
            </a:r>
            <a:r>
              <a:rPr lang="fr-FR" sz="1000" dirty="0">
                <a:solidFill>
                  <a:srgbClr val="515F6F"/>
                </a:solidFill>
              </a:rPr>
              <a:t>(gilets, fiches de présence, supports de formation…).</a:t>
            </a:r>
          </a:p>
          <a:p>
            <a:pPr marL="171450" indent="-171450">
              <a:buFont typeface="Wingdings" panose="05000000000000000000" pitchFamily="2" charset="2"/>
              <a:buChar char="ü"/>
            </a:pPr>
            <a:r>
              <a:rPr lang="fr-FR" sz="1000" b="1" dirty="0">
                <a:solidFill>
                  <a:srgbClr val="515F6F"/>
                </a:solidFill>
              </a:rPr>
              <a:t>Garantir la sécurité </a:t>
            </a:r>
            <a:r>
              <a:rPr lang="fr-FR" sz="1000" dirty="0">
                <a:solidFill>
                  <a:srgbClr val="515F6F"/>
                </a:solidFill>
              </a:rPr>
              <a:t>et la conformité du dispositif avec les règles locales et le Code de la route.</a:t>
            </a:r>
          </a:p>
          <a:p>
            <a:pPr marL="171450" indent="-171450">
              <a:buFont typeface="Wingdings" panose="05000000000000000000" pitchFamily="2" charset="2"/>
              <a:buChar char="ü"/>
            </a:pPr>
            <a:r>
              <a:rPr lang="fr-FR" sz="1000" b="1" dirty="0">
                <a:solidFill>
                  <a:srgbClr val="515F6F"/>
                </a:solidFill>
              </a:rPr>
              <a:t>Encourager l’engagement bénévole </a:t>
            </a:r>
            <a:r>
              <a:rPr lang="fr-FR" sz="1000" dirty="0">
                <a:solidFill>
                  <a:srgbClr val="515F6F"/>
                </a:solidFill>
              </a:rPr>
              <a:t>et valoriser les conducteurs.</a:t>
            </a:r>
          </a:p>
        </p:txBody>
      </p:sp>
      <p:pic>
        <p:nvPicPr>
          <p:cNvPr id="87" name="Image 86" descr="Une image contenant dessin, dessin humoristique, illustration, croquis&#10;&#10;Le contenu généré par l’IA peut être incorrect.">
            <a:extLst>
              <a:ext uri="{FF2B5EF4-FFF2-40B4-BE49-F238E27FC236}">
                <a16:creationId xmlns:a16="http://schemas.microsoft.com/office/drawing/2014/main" id="{000DCA41-2DCB-50BA-74A8-79E1AF3F27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8161" y="4629205"/>
            <a:ext cx="5251090" cy="1575327"/>
          </a:xfrm>
          <a:prstGeom prst="rect">
            <a:avLst/>
          </a:prstGeom>
        </p:spPr>
      </p:pic>
      <p:sp>
        <p:nvSpPr>
          <p:cNvPr id="103" name="Rectangle 102">
            <a:hlinkClick r:id="rId9" action="ppaction://hlinksldjump"/>
            <a:extLst>
              <a:ext uri="{FF2B5EF4-FFF2-40B4-BE49-F238E27FC236}">
                <a16:creationId xmlns:a16="http://schemas.microsoft.com/office/drawing/2014/main" id="{A5317F6C-7342-7080-E145-164015A07D8A}"/>
              </a:ext>
            </a:extLst>
          </p:cNvPr>
          <p:cNvSpPr/>
          <p:nvPr/>
        </p:nvSpPr>
        <p:spPr>
          <a:xfrm>
            <a:off x="961751" y="1534866"/>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Comprendre les enfants pour mieux les accompagner</a:t>
            </a:r>
          </a:p>
        </p:txBody>
      </p:sp>
      <p:sp>
        <p:nvSpPr>
          <p:cNvPr id="104" name="Rectangle 103">
            <a:hlinkClick r:id="rId10" action="ppaction://hlinksldjump"/>
            <a:extLst>
              <a:ext uri="{FF2B5EF4-FFF2-40B4-BE49-F238E27FC236}">
                <a16:creationId xmlns:a16="http://schemas.microsoft.com/office/drawing/2014/main" id="{3144A5E0-1BBE-0019-FC85-132DD0749422}"/>
              </a:ext>
            </a:extLst>
          </p:cNvPr>
          <p:cNvSpPr/>
          <p:nvPr/>
        </p:nvSpPr>
        <p:spPr>
          <a:xfrm>
            <a:off x="961751" y="2471048"/>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Les règles du Pédibus</a:t>
            </a:r>
          </a:p>
        </p:txBody>
      </p:sp>
      <p:sp>
        <p:nvSpPr>
          <p:cNvPr id="105" name="Rectangle 104">
            <a:hlinkClick r:id="rId2" action="ppaction://hlinksldjump"/>
            <a:extLst>
              <a:ext uri="{FF2B5EF4-FFF2-40B4-BE49-F238E27FC236}">
                <a16:creationId xmlns:a16="http://schemas.microsoft.com/office/drawing/2014/main" id="{E7E7C79E-FD33-6923-76A7-2CB22ED7E70E}"/>
              </a:ext>
            </a:extLst>
          </p:cNvPr>
          <p:cNvSpPr/>
          <p:nvPr/>
        </p:nvSpPr>
        <p:spPr>
          <a:xfrm>
            <a:off x="961751" y="2939139"/>
            <a:ext cx="4033520" cy="305481"/>
          </a:xfrm>
          <a:prstGeom prst="rect">
            <a:avLst/>
          </a:prstGeom>
          <a:solidFill>
            <a:srgbClr val="3A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Les engagements des participants</a:t>
            </a:r>
          </a:p>
        </p:txBody>
      </p:sp>
      <p:sp>
        <p:nvSpPr>
          <p:cNvPr id="106" name="Rectangle 105">
            <a:hlinkClick r:id="rId11" action="ppaction://hlinksldjump"/>
            <a:extLst>
              <a:ext uri="{FF2B5EF4-FFF2-40B4-BE49-F238E27FC236}">
                <a16:creationId xmlns:a16="http://schemas.microsoft.com/office/drawing/2014/main" id="{9B0FB248-9B7E-7887-65CD-6E33EA5AD35E}"/>
              </a:ext>
            </a:extLst>
          </p:cNvPr>
          <p:cNvSpPr/>
          <p:nvPr/>
        </p:nvSpPr>
        <p:spPr>
          <a:xfrm>
            <a:off x="961751" y="2002957"/>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Apprendre les codes de la rue</a:t>
            </a:r>
          </a:p>
        </p:txBody>
      </p:sp>
      <p:sp>
        <p:nvSpPr>
          <p:cNvPr id="107" name="Rectangle 106">
            <a:hlinkClick r:id="rId12" action="ppaction://hlinksldjump"/>
            <a:extLst>
              <a:ext uri="{FF2B5EF4-FFF2-40B4-BE49-F238E27FC236}">
                <a16:creationId xmlns:a16="http://schemas.microsoft.com/office/drawing/2014/main" id="{6B8C31B4-34BB-094B-032F-6DE73928AE33}"/>
              </a:ext>
            </a:extLst>
          </p:cNvPr>
          <p:cNvSpPr/>
          <p:nvPr/>
        </p:nvSpPr>
        <p:spPr>
          <a:xfrm>
            <a:off x="961751" y="3407230"/>
            <a:ext cx="4033520" cy="30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bg1">
                    <a:lumMod val="50000"/>
                  </a:schemeClr>
                </a:solidFill>
              </a:rPr>
              <a:t>Bonus : Prévention MAIF propose des actions</a:t>
            </a:r>
          </a:p>
        </p:txBody>
      </p:sp>
      <p:pic>
        <p:nvPicPr>
          <p:cNvPr id="108" name="Image 107">
            <a:hlinkClick r:id="rId10" action="ppaction://hlinksldjump"/>
            <a:extLst>
              <a:ext uri="{FF2B5EF4-FFF2-40B4-BE49-F238E27FC236}">
                <a16:creationId xmlns:a16="http://schemas.microsoft.com/office/drawing/2014/main" id="{1990331A-2198-36E3-3F7E-C84EAB44B29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539053"/>
            <a:ext cx="238441" cy="165074"/>
          </a:xfrm>
          <a:prstGeom prst="rect">
            <a:avLst/>
          </a:prstGeom>
        </p:spPr>
      </p:pic>
      <p:pic>
        <p:nvPicPr>
          <p:cNvPr id="109" name="Image 108">
            <a:hlinkClick r:id="rId2" action="ppaction://hlinksldjump"/>
            <a:extLst>
              <a:ext uri="{FF2B5EF4-FFF2-40B4-BE49-F238E27FC236}">
                <a16:creationId xmlns:a16="http://schemas.microsoft.com/office/drawing/2014/main" id="{806CB514-30F8-A852-C605-5010D9472B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661554" y="3006045"/>
            <a:ext cx="238442" cy="165074"/>
          </a:xfrm>
          <a:prstGeom prst="rect">
            <a:avLst/>
          </a:prstGeom>
        </p:spPr>
      </p:pic>
      <p:pic>
        <p:nvPicPr>
          <p:cNvPr id="110" name="Image 109">
            <a:hlinkClick r:id="rId9" action="ppaction://hlinksldjump"/>
            <a:extLst>
              <a:ext uri="{FF2B5EF4-FFF2-40B4-BE49-F238E27FC236}">
                <a16:creationId xmlns:a16="http://schemas.microsoft.com/office/drawing/2014/main" id="{0587DCD8-0225-FD09-2C2B-D5EECE46B51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3279" y="1606263"/>
            <a:ext cx="234991" cy="162686"/>
          </a:xfrm>
          <a:prstGeom prst="rect">
            <a:avLst/>
          </a:prstGeom>
        </p:spPr>
      </p:pic>
      <p:pic>
        <p:nvPicPr>
          <p:cNvPr id="111" name="Image 110">
            <a:hlinkClick r:id="rId11" action="ppaction://hlinksldjump"/>
            <a:extLst>
              <a:ext uri="{FF2B5EF4-FFF2-40B4-BE49-F238E27FC236}">
                <a16:creationId xmlns:a16="http://schemas.microsoft.com/office/drawing/2014/main" id="{21B56779-1FC5-8807-93C9-6105898E266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2072061"/>
            <a:ext cx="238441" cy="165074"/>
          </a:xfrm>
          <a:prstGeom prst="rect">
            <a:avLst/>
          </a:prstGeom>
        </p:spPr>
      </p:pic>
      <p:pic>
        <p:nvPicPr>
          <p:cNvPr id="112" name="Image 111">
            <a:hlinkClick r:id="rId12" action="ppaction://hlinksldjump"/>
            <a:extLst>
              <a:ext uri="{FF2B5EF4-FFF2-40B4-BE49-F238E27FC236}">
                <a16:creationId xmlns:a16="http://schemas.microsoft.com/office/drawing/2014/main" id="{CCCAB9AF-5F07-C7BD-FC75-36E33C1B5B8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661554" y="3473037"/>
            <a:ext cx="238441" cy="165074"/>
          </a:xfrm>
          <a:prstGeom prst="rect">
            <a:avLst/>
          </a:prstGeom>
        </p:spPr>
      </p:pic>
    </p:spTree>
    <p:extLst>
      <p:ext uri="{BB962C8B-B14F-4D97-AF65-F5344CB8AC3E}">
        <p14:creationId xmlns:p14="http://schemas.microsoft.com/office/powerpoint/2010/main" val="14885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Thème Office">
  <a:themeElements>
    <a:clrScheme name="Custom 28">
      <a:dk1>
        <a:srgbClr val="000000"/>
      </a:dk1>
      <a:lt1>
        <a:sysClr val="window" lastClr="FFFFFF"/>
      </a:lt1>
      <a:dk2>
        <a:srgbClr val="314051"/>
      </a:dk2>
      <a:lt2>
        <a:srgbClr val="FC0D1A"/>
      </a:lt2>
      <a:accent1>
        <a:srgbClr val="574855"/>
      </a:accent1>
      <a:accent2>
        <a:srgbClr val="ACB8D2"/>
      </a:accent2>
      <a:accent3>
        <a:srgbClr val="B84344"/>
      </a:accent3>
      <a:accent4>
        <a:srgbClr val="FF7458"/>
      </a:accent4>
      <a:accent5>
        <a:srgbClr val="C49FBB"/>
      </a:accent5>
      <a:accent6>
        <a:srgbClr val="818985"/>
      </a:accent6>
      <a:hlink>
        <a:srgbClr val="0563C1"/>
      </a:hlink>
      <a:folHlink>
        <a:srgbClr val="954F72"/>
      </a:folHlink>
    </a:clrScheme>
    <a:fontScheme name="Personnalisé 55">
      <a:majorFont>
        <a:latin typeface="MAIF Medium"/>
        <a:ea typeface=""/>
        <a:cs typeface=""/>
      </a:majorFont>
      <a:minorFont>
        <a:latin typeface="MA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190524 1830 MAIF - 16-9 Template Corporate.potx" id="{DC62F52F-6959-4915-AF39-2DF8192A0F2D}" vid="{74343B93-94DE-403F-AED1-2F18E3C1620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c1b513-f4bd-4fbf-8d2e-f75ff1965086">
      <Terms xmlns="http://schemas.microsoft.com/office/infopath/2007/PartnerControls"/>
    </lcf76f155ced4ddcb4097134ff3c332f>
    <TaxCatchAll xmlns="50de8ed9-d335-4a6b-9f36-bd17b39d5a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8B2C983E779644966709A101919C40" ma:contentTypeVersion="16" ma:contentTypeDescription="Create a new document." ma:contentTypeScope="" ma:versionID="e215ab8474dbd2333e96d687fe113266">
  <xsd:schema xmlns:xsd="http://www.w3.org/2001/XMLSchema" xmlns:xs="http://www.w3.org/2001/XMLSchema" xmlns:p="http://schemas.microsoft.com/office/2006/metadata/properties" xmlns:ns2="0dc1b513-f4bd-4fbf-8d2e-f75ff1965086" xmlns:ns3="50de8ed9-d335-4a6b-9f36-bd17b39d5a86" targetNamespace="http://schemas.microsoft.com/office/2006/metadata/properties" ma:root="true" ma:fieldsID="78acf59a6c2c3325fd449c7628feb9c1" ns2:_="" ns3:_="">
    <xsd:import namespace="0dc1b513-f4bd-4fbf-8d2e-f75ff1965086"/>
    <xsd:import namespace="50de8ed9-d335-4a6b-9f36-bd17b39d5a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1b513-f4bd-4fbf-8d2e-f75ff1965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ad25105-b97e-4ef5-a25d-1735bf2658e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de8ed9-d335-4a6b-9f36-bd17b39d5a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981ac46-14bb-4157-b5a0-6288e086896f}" ma:internalName="TaxCatchAll" ma:showField="CatchAllData" ma:web="50de8ed9-d335-4a6b-9f36-bd17b39d5a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5D4C7-F1B8-4E11-AA83-BE3DBE9F6AB8}">
  <ds:schemaRefs>
    <ds:schemaRef ds:uri="http://schemas.microsoft.com/sharepoint/v3/contenttype/forms"/>
  </ds:schemaRefs>
</ds:datastoreItem>
</file>

<file path=customXml/itemProps2.xml><?xml version="1.0" encoding="utf-8"?>
<ds:datastoreItem xmlns:ds="http://schemas.openxmlformats.org/officeDocument/2006/customXml" ds:itemID="{B0BF7DE9-EA74-47E0-BA7B-58F8C5F8BBEA}">
  <ds:schemaRefs>
    <ds:schemaRef ds:uri="http://schemas.microsoft.com/office/2006/metadata/properties"/>
    <ds:schemaRef ds:uri="http://schemas.microsoft.com/office/infopath/2007/PartnerControls"/>
    <ds:schemaRef ds:uri="0dc1b513-f4bd-4fbf-8d2e-f75ff1965086"/>
    <ds:schemaRef ds:uri="50de8ed9-d335-4a6b-9f36-bd17b39d5a86"/>
  </ds:schemaRefs>
</ds:datastoreItem>
</file>

<file path=customXml/itemProps3.xml><?xml version="1.0" encoding="utf-8"?>
<ds:datastoreItem xmlns:ds="http://schemas.openxmlformats.org/officeDocument/2006/customXml" ds:itemID="{4C26184E-7A7E-4035-BE9B-DE986B465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1b513-f4bd-4fbf-8d2e-f75ff1965086"/>
    <ds:schemaRef ds:uri="50de8ed9-d335-4a6b-9f36-bd17b39d5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2580</TotalTime>
  <Words>1427</Words>
  <Application>Microsoft Office PowerPoint</Application>
  <PresentationFormat>Grand écran</PresentationFormat>
  <Paragraphs>258</Paragraphs>
  <Slides>10</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Calibri</vt:lpstr>
      <vt:lpstr>MAIF</vt:lpstr>
      <vt:lpstr>MAIF Black</vt:lpstr>
      <vt:lpstr>MAIF Light</vt:lpstr>
      <vt:lpstr>MAIF Medium</vt:lpstr>
      <vt:lpstr>Wingdings</vt:lpstr>
      <vt:lpstr>Thème Office</vt:lpstr>
      <vt:lpstr>Bienvenue dans la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MAIF - Template Corporate</dc:title>
  <dc:creator>La Boite à Slides</dc:creator>
  <cp:lastModifiedBy>JAGUENEAU Camille</cp:lastModifiedBy>
  <cp:revision>232</cp:revision>
  <dcterms:created xsi:type="dcterms:W3CDTF">2019-04-19T13:14:00Z</dcterms:created>
  <dcterms:modified xsi:type="dcterms:W3CDTF">2026-01-08T14:34:18Z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0x010100A88B2C983E779644966709A101919C40</vt:lpwstr>
  </property>
</Properties>
</file>